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0"/>
  </p:notesMasterIdLst>
  <p:handoutMasterIdLst>
    <p:handoutMasterId r:id="rId11"/>
  </p:handoutMasterIdLst>
  <p:sldIdLst>
    <p:sldId id="292" r:id="rId5"/>
    <p:sldId id="291" r:id="rId6"/>
    <p:sldId id="294" r:id="rId7"/>
    <p:sldId id="295" r:id="rId8"/>
    <p:sldId id="293" r:id="rId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13/05/2024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13/05/2024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13/05/2024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ERABS: UN NUOVO PROGETTO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0707" y="4476308"/>
            <a:ext cx="6507126" cy="1311844"/>
          </a:xfrm>
        </p:spPr>
        <p:txBody>
          <a:bodyPr>
            <a:normAutofit fontScale="92500"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GIUSEPPE M MARINARI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IRCCS HUMANITAS RESEARCH HOSPITAL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EED3A95-76CA-DC14-87F6-53BB1CA8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20" y="1392863"/>
            <a:ext cx="3501814" cy="3224188"/>
          </a:xfrm>
        </p:spPr>
        <p:txBody>
          <a:bodyPr>
            <a:normAutofit fontScale="90000"/>
          </a:bodyPr>
          <a:lstStyle/>
          <a:p>
            <a:r>
              <a:rPr lang="it-IT" dirty="0"/>
              <a:t>ERAS SOCIETY È UNA SOCIETÀ SCIENTIFICA, NÈ PIÙ NÈ MENO CHE SICOB</a:t>
            </a:r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AD7AB43-FF98-D4B2-B541-C8E2392E3339}"/>
              </a:ext>
            </a:extLst>
          </p:cNvPr>
          <p:cNvSpPr txBox="1"/>
          <p:nvPr/>
        </p:nvSpPr>
        <p:spPr>
          <a:xfrm>
            <a:off x="5943600" y="943430"/>
            <a:ext cx="6124353" cy="3977366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sz="1600" dirty="0" smtClean="0">
                <a:solidFill>
                  <a:srgbClr val="002060"/>
                </a:solidFill>
              </a:rPr>
              <a:t>PERCHÈ FARSI CERTIFICARE DA UNA </a:t>
            </a:r>
            <a:r>
              <a:rPr lang="it-IT" sz="1600" dirty="0">
                <a:solidFill>
                  <a:srgbClr val="002060"/>
                </a:solidFill>
              </a:rPr>
              <a:t>SOCIETÀ STRANIERA? </a:t>
            </a:r>
            <a:endParaRPr lang="it-IT" sz="16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sz="1600" dirty="0" smtClean="0">
                <a:solidFill>
                  <a:srgbClr val="002060"/>
                </a:solidFill>
              </a:rPr>
              <a:t>Costi , ostacoli linguistici, perdita dei dati</a:t>
            </a:r>
            <a:endParaRPr lang="it-IT" sz="16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sz="1600" b="1" dirty="0" smtClean="0">
                <a:solidFill>
                  <a:srgbClr val="FF0000"/>
                </a:solidFill>
              </a:rPr>
              <a:t>Vari </a:t>
            </a:r>
            <a:r>
              <a:rPr lang="it-IT" sz="1600" b="1" dirty="0">
                <a:solidFill>
                  <a:srgbClr val="FF0000"/>
                </a:solidFill>
              </a:rPr>
              <a:t>motivi per sviluppare un progetto italiano interno a SICOB: 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600" dirty="0">
                <a:solidFill>
                  <a:srgbClr val="FF0000"/>
                </a:solidFill>
              </a:rPr>
              <a:t>Si parla spesso di dimissioni anticipate «colpevoli»: in un tribunale italiano ha più peso essere certificati da una società italiana, riconosciuta presso ISS, che da una società straniera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600" dirty="0">
                <a:solidFill>
                  <a:srgbClr val="FF0000"/>
                </a:solidFill>
              </a:rPr>
              <a:t>Poche pubblicazioni, specie in bariatrica 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600" dirty="0">
                <a:solidFill>
                  <a:srgbClr val="FF0000"/>
                </a:solidFill>
              </a:rPr>
              <a:t>Possibile introito per SICOB (ovvio, molto minore di quanto si paga ad ERAS Society)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it-IT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CCF7ED-2DE4-0829-FCA6-A3DA32FDCF6F}"/>
              </a:ext>
            </a:extLst>
          </p:cNvPr>
          <p:cNvSpPr txBox="1"/>
          <p:nvPr/>
        </p:nvSpPr>
        <p:spPr>
          <a:xfrm>
            <a:off x="1092200" y="1885125"/>
            <a:ext cx="3068833" cy="2093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400" b="1" i="0" kern="1200" spc="-50" baseline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NO ERABS!!!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B42737-CB5C-89AE-3748-1C381C30ED4C}"/>
              </a:ext>
            </a:extLst>
          </p:cNvPr>
          <p:cNvSpPr txBox="1"/>
          <p:nvPr/>
        </p:nvSpPr>
        <p:spPr>
          <a:xfrm>
            <a:off x="5894413" y="1124183"/>
            <a:ext cx="6103089" cy="3977366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dirty="0">
                <a:solidFill>
                  <a:srgbClr val="FF0000"/>
                </a:solidFill>
              </a:rPr>
              <a:t>EBPM (ENHANCED BARIATRIC PERIOPERATIVE MANAGEMENT) 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oppure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dirty="0">
                <a:solidFill>
                  <a:srgbClr val="FF0000"/>
                </a:solidFill>
              </a:rPr>
              <a:t>GPPB (GESTIONE PERFEZIONATA DEL PERIOPERATORIO IN BARIATRICA)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oppure </a:t>
            </a:r>
          </a:p>
          <a:p>
            <a:pPr marL="266700" indent="-2667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it-IT" dirty="0">
                <a:solidFill>
                  <a:srgbClr val="FF0000"/>
                </a:solidFill>
              </a:rPr>
              <a:t>???????????</a:t>
            </a:r>
          </a:p>
        </p:txBody>
      </p:sp>
    </p:spTree>
    <p:extLst>
      <p:ext uri="{BB962C8B-B14F-4D97-AF65-F5344CB8AC3E}">
        <p14:creationId xmlns:p14="http://schemas.microsoft.com/office/powerpoint/2010/main" val="1865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CCF7ED-2DE4-0829-FCA6-A3DA32FDCF6F}"/>
              </a:ext>
            </a:extLst>
          </p:cNvPr>
          <p:cNvSpPr txBox="1"/>
          <p:nvPr/>
        </p:nvSpPr>
        <p:spPr>
          <a:xfrm>
            <a:off x="1092200" y="1885125"/>
            <a:ext cx="3068833" cy="2093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400" b="1" i="0" kern="1200" spc="-50" baseline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COME FARE ?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B42737-CB5C-89AE-3748-1C381C30ED4C}"/>
              </a:ext>
            </a:extLst>
          </p:cNvPr>
          <p:cNvSpPr txBox="1"/>
          <p:nvPr/>
        </p:nvSpPr>
        <p:spPr>
          <a:xfrm>
            <a:off x="5901070" y="1166713"/>
            <a:ext cx="6134985" cy="321390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/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commissione SICOB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(anestesisti, chirurghi, altre figure?) </a:t>
            </a:r>
          </a:p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redazione 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documento (statement aggiornato)</a:t>
            </a:r>
          </a:p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survey (chi interessato, chi già la fa e cosa fa)</a:t>
            </a:r>
          </a:p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registro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corso di formazione</a:t>
            </a:r>
          </a:p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proctorship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certificazione</a:t>
            </a:r>
          </a:p>
        </p:txBody>
      </p:sp>
    </p:spTree>
    <p:extLst>
      <p:ext uri="{BB962C8B-B14F-4D97-AF65-F5344CB8AC3E}">
        <p14:creationId xmlns:p14="http://schemas.microsoft.com/office/powerpoint/2010/main" val="234003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3</TotalTime>
  <Words>169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Calibri</vt:lpstr>
      <vt:lpstr>Wingdings</vt:lpstr>
      <vt:lpstr>RetrospectVTI</vt:lpstr>
      <vt:lpstr>ERABS: UN NUOVO PROGETTO</vt:lpstr>
      <vt:lpstr>ERAS SOCIETY È UNA SOCIETÀ SCIENTIFICA, NÈ PIÙ NÈ MENO CHE SICOB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MARINARI Giuseppe ICH</cp:lastModifiedBy>
  <cp:revision>9</cp:revision>
  <dcterms:created xsi:type="dcterms:W3CDTF">2022-02-27T17:36:31Z</dcterms:created>
  <dcterms:modified xsi:type="dcterms:W3CDTF">2024-05-13T11:43:16Z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