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7" r:id="rId4"/>
  </p:sldMasterIdLst>
  <p:notesMasterIdLst>
    <p:notesMasterId r:id="rId10"/>
  </p:notesMasterIdLst>
  <p:handoutMasterIdLst>
    <p:handoutMasterId r:id="rId11"/>
  </p:handoutMasterIdLst>
  <p:sldIdLst>
    <p:sldId id="292" r:id="rId5"/>
    <p:sldId id="291" r:id="rId6"/>
    <p:sldId id="294" r:id="rId7"/>
    <p:sldId id="295" r:id="rId8"/>
    <p:sldId id="293" r:id="rId9"/>
  </p:sldIdLst>
  <p:sldSz cx="12192000" cy="6858000"/>
  <p:notesSz cx="6858000" cy="9144000"/>
  <p:defaultTextStyle>
    <a:defPPr rtl="0"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CC"/>
    <a:srgbClr val="1E5082"/>
    <a:srgbClr val="F3E068"/>
    <a:srgbClr val="E98B0D"/>
    <a:srgbClr val="0037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39" autoAdjust="0"/>
  </p:normalViewPr>
  <p:slideViewPr>
    <p:cSldViewPr snapToGrid="0">
      <p:cViewPr varScale="1">
        <p:scale>
          <a:sx n="70" d="100"/>
          <a:sy n="70" d="100"/>
        </p:scale>
        <p:origin x="61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9" d="100"/>
          <a:sy n="89" d="100"/>
        </p:scale>
        <p:origin x="3798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>
            <a:extLst>
              <a:ext uri="{FF2B5EF4-FFF2-40B4-BE49-F238E27FC236}">
                <a16:creationId xmlns:a16="http://schemas.microsoft.com/office/drawing/2014/main" id="{623AA0E9-8CD0-4A6E-A65E-A06028B83FE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it-IT" dirty="0"/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D5E2408B-C9AB-4665-AC99-B057BD0A43D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36FC0A7B-6666-4F41-AD03-C74B76B10001}" type="datetime1">
              <a:rPr lang="it-IT" smtClean="0"/>
              <a:t>13/05/2024</a:t>
            </a:fld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8CD1B215-531B-4869-BD98-BD3B1390B1C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it-IT" dirty="0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60B53F21-4D67-455D-8074-E9E6EC26FAC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52858E0-3D38-47B7-97D4-4FE08D90D359}" type="slidenum">
              <a:rPr lang="it-IT" smtClean="0"/>
              <a:t>‹N›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214433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it-IT" noProof="0" dirty="0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0E367B-2E0B-461C-8280-86016408BD7C}" type="datetime1">
              <a:rPr lang="it-IT" smtClean="0"/>
              <a:pPr/>
              <a:t>13/05/2024</a:t>
            </a:fld>
            <a:endParaRPr lang="it-IT" dirty="0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it-IT" noProof="0" dirty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it-IT" noProof="0" dirty="0"/>
              <a:t>Fare clic per modificare gli stili del testo dello schema</a:t>
            </a:r>
          </a:p>
          <a:p>
            <a:pPr lvl="1" rtl="0"/>
            <a:r>
              <a:rPr lang="it-IT" noProof="0" dirty="0"/>
              <a:t>Secondo livello</a:t>
            </a:r>
          </a:p>
          <a:p>
            <a:pPr lvl="2" rtl="0"/>
            <a:r>
              <a:rPr lang="it-IT" noProof="0" dirty="0"/>
              <a:t>Terzo livello</a:t>
            </a:r>
          </a:p>
          <a:p>
            <a:pPr lvl="3" rtl="0"/>
            <a:r>
              <a:rPr lang="it-IT" noProof="0" dirty="0"/>
              <a:t>Quarto livello</a:t>
            </a:r>
          </a:p>
          <a:p>
            <a:pPr lvl="4" rtl="0"/>
            <a:r>
              <a:rPr lang="it-IT" noProof="0" dirty="0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it-IT" noProof="0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284ECAD9-32EE-4091-BDA5-6BD15ACC5E58}" type="slidenum">
              <a:rPr lang="it-IT" noProof="0" smtClean="0"/>
              <a:t>‹N›</a:t>
            </a:fld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11066189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egnaposto immagine 9">
            <a:extLst>
              <a:ext uri="{FF2B5EF4-FFF2-40B4-BE49-F238E27FC236}">
                <a16:creationId xmlns:a16="http://schemas.microsoft.com/office/drawing/2014/main" id="{D1D313A2-A4D4-40DF-A0C2-C29F6416852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</p:spPr>
        <p:txBody>
          <a:bodyPr rtlCol="0"/>
          <a:lstStyle/>
          <a:p>
            <a:pPr rtl="0"/>
            <a:r>
              <a:rPr lang="it-IT" noProof="0"/>
              <a:t>Fare clic sull'icona per inserire un'immagine</a:t>
            </a:r>
            <a:endParaRPr lang="it-IT" noProof="0" dirty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925CCF1-92C0-4AF3-BFAF-492163191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4DB44FF-F9B4-4E5D-9888-DD07079D4562}" type="datetime1">
              <a:rPr lang="it-IT" noProof="0" smtClean="0"/>
              <a:t>13/05/2024</a:t>
            </a:fld>
            <a:endParaRPr lang="it-IT" noProof="0" dirty="0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51A78A9-3DFF-4937-A9F2-5D8CF495F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it-IT" noProof="0" dirty="0"/>
              <a:t>Piè di pagina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FAEB271-5CC0-4759-BC6E-8BE53AB22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it-IT" noProof="0" smtClean="0"/>
              <a:t>‹N›</a:t>
            </a:fld>
            <a:endParaRPr lang="it-IT" noProof="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212850" y="4508500"/>
            <a:ext cx="5118100" cy="1279652"/>
          </a:xfrm>
        </p:spPr>
        <p:txBody>
          <a:bodyPr lIns="91440" rIns="91440" rtlCol="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bg1"/>
                </a:solidFill>
                <a:latin typeface="+mn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pPr rtl="0"/>
            <a:r>
              <a:rPr lang="it-IT" noProof="0"/>
              <a:t>Fare clic per modificare lo stile del sottotitolo dello schema</a:t>
            </a:r>
            <a:endParaRPr lang="it-IT" noProof="0" dirty="0"/>
          </a:p>
        </p:txBody>
      </p:sp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212850" y="2057400"/>
            <a:ext cx="5118100" cy="1929066"/>
          </a:xfrm>
        </p:spPr>
        <p:txBody>
          <a:bodyPr rtlCol="0" anchor="b">
            <a:noAutofit/>
          </a:bodyPr>
          <a:lstStyle>
            <a:lvl1pPr algn="l">
              <a:lnSpc>
                <a:spcPct val="90000"/>
              </a:lnSpc>
              <a:defRPr sz="5400" b="1" spc="-50" baseline="0">
                <a:solidFill>
                  <a:schemeClr val="bg1"/>
                </a:solidFill>
                <a:latin typeface="+mn-lt"/>
              </a:defRPr>
            </a:lvl1pPr>
          </a:lstStyle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6727005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arallelogramma 14">
            <a:extLst>
              <a:ext uri="{FF2B5EF4-FFF2-40B4-BE49-F238E27FC236}">
                <a16:creationId xmlns:a16="http://schemas.microsoft.com/office/drawing/2014/main" id="{BA60C70F-7EE5-4927-B922-88B1C47FADB9}"/>
              </a:ext>
            </a:extLst>
          </p:cNvPr>
          <p:cNvSpPr/>
          <p:nvPr userDrawn="1"/>
        </p:nvSpPr>
        <p:spPr>
          <a:xfrm>
            <a:off x="7448550" y="0"/>
            <a:ext cx="2857500" cy="6858000"/>
          </a:xfrm>
          <a:prstGeom prst="parallelogram">
            <a:avLst>
              <a:gd name="adj" fmla="val 0"/>
            </a:avLst>
          </a:prstGeom>
          <a:solidFill>
            <a:schemeClr val="bg1">
              <a:lumMod val="95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it-IT" noProof="0" dirty="0"/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16D90D66-BCB9-4229-A829-628874352AC0}"/>
              </a:ext>
            </a:extLst>
          </p:cNvPr>
          <p:cNvSpPr/>
          <p:nvPr/>
        </p:nvSpPr>
        <p:spPr>
          <a:xfrm>
            <a:off x="16" y="0"/>
            <a:ext cx="4654296" cy="586422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92200" y="786383"/>
            <a:ext cx="3068833" cy="2093975"/>
          </a:xfrm>
        </p:spPr>
        <p:txBody>
          <a:bodyPr rtlCol="0" anchor="b">
            <a:normAutofit/>
          </a:bodyPr>
          <a:lstStyle>
            <a:lvl1pPr>
              <a:lnSpc>
                <a:spcPct val="90000"/>
              </a:lnSpc>
              <a:defRPr sz="3600" b="0">
                <a:solidFill>
                  <a:srgbClr val="FFFFFF"/>
                </a:solidFill>
              </a:defRPr>
            </a:lvl1pPr>
          </a:lstStyle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458984" y="812800"/>
            <a:ext cx="5713841" cy="4868609"/>
          </a:xfrm>
        </p:spPr>
        <p:txBody>
          <a:bodyPr rtlCol="0"/>
          <a:lstStyle/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  <a:endParaRPr lang="it-IT" noProof="0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 hasCustomPrompt="1"/>
          </p:nvPr>
        </p:nvSpPr>
        <p:spPr>
          <a:xfrm>
            <a:off x="1092200" y="3043050"/>
            <a:ext cx="3068832" cy="2638359"/>
          </a:xfrm>
        </p:spPr>
        <p:txBody>
          <a:bodyPr lIns="91440" rIns="91440" rtlCol="0">
            <a:normAutofit/>
          </a:bodyPr>
          <a:lstStyle>
            <a:lvl1pPr marL="0" indent="0" rtl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it-IT" noProof="0" dirty="0"/>
              <a:t>Fare clic per modificare gli stili del testo dello schema</a:t>
            </a:r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id="{4DC51BA7-A5A7-4A7F-A707-DBBDEA7705F3}"/>
              </a:ext>
            </a:extLst>
          </p:cNvPr>
          <p:cNvSpPr/>
          <p:nvPr userDrawn="1"/>
        </p:nvSpPr>
        <p:spPr>
          <a:xfrm>
            <a:off x="0" y="1397000"/>
            <a:ext cx="1036320" cy="132948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  <p:sp>
        <p:nvSpPr>
          <p:cNvPr id="11" name="Rettangolo 10">
            <a:extLst>
              <a:ext uri="{FF2B5EF4-FFF2-40B4-BE49-F238E27FC236}">
                <a16:creationId xmlns:a16="http://schemas.microsoft.com/office/drawing/2014/main" id="{D23174BA-29D0-4C1A-95C9-5A86FD25E47A}"/>
              </a:ext>
            </a:extLst>
          </p:cNvPr>
          <p:cNvSpPr/>
          <p:nvPr userDrawn="1"/>
        </p:nvSpPr>
        <p:spPr>
          <a:xfrm>
            <a:off x="5458983" y="624142"/>
            <a:ext cx="5713840" cy="1256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  <p:sp>
        <p:nvSpPr>
          <p:cNvPr id="12" name="Segnaposto data 1">
            <a:extLst>
              <a:ext uri="{FF2B5EF4-FFF2-40B4-BE49-F238E27FC236}">
                <a16:creationId xmlns:a16="http://schemas.microsoft.com/office/drawing/2014/main" id="{F417C55D-4AE8-427B-A32E-9F54E007E68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34126" y="6446838"/>
            <a:ext cx="2584850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09251FC1-1A75-47DA-9A6E-B43CF6E86A62}" type="datetime1">
              <a:rPr lang="it-IT" noProof="0" smtClean="0"/>
              <a:t>13/05/2024</a:t>
            </a:fld>
            <a:endParaRPr lang="it-IT" noProof="0" dirty="0"/>
          </a:p>
        </p:txBody>
      </p:sp>
      <p:sp>
        <p:nvSpPr>
          <p:cNvPr id="14" name="Segnaposto numero diapositiva 3">
            <a:extLst>
              <a:ext uri="{FF2B5EF4-FFF2-40B4-BE49-F238E27FC236}">
                <a16:creationId xmlns:a16="http://schemas.microsoft.com/office/drawing/2014/main" id="{B45E789F-2E61-4EC0-8973-681625FE5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75670" y="6446838"/>
            <a:ext cx="780010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A98EE3D-8CD1-4C3F-BD1C-C98C9596463C}" type="slidenum">
              <a:rPr lang="it-IT" noProof="0" smtClean="0"/>
              <a:pPr/>
              <a:t>‹N›</a:t>
            </a:fld>
            <a:endParaRPr lang="it-IT" noProof="0" dirty="0"/>
          </a:p>
        </p:txBody>
      </p:sp>
      <p:cxnSp>
        <p:nvCxnSpPr>
          <p:cNvPr id="15" name="Connecteur droit 19">
            <a:extLst>
              <a:ext uri="{FF2B5EF4-FFF2-40B4-BE49-F238E27FC236}">
                <a16:creationId xmlns:a16="http://schemas.microsoft.com/office/drawing/2014/main" id="{D84C14C5-D99C-45CD-8001-AC745F4FB49B}"/>
              </a:ext>
            </a:extLst>
          </p:cNvPr>
          <p:cNvCxnSpPr>
            <a:cxnSpLocks/>
          </p:cNvCxnSpPr>
          <p:nvPr userDrawn="1"/>
        </p:nvCxnSpPr>
        <p:spPr>
          <a:xfrm flipH="1">
            <a:off x="1092200" y="6446838"/>
            <a:ext cx="1643438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9">
            <a:extLst>
              <a:ext uri="{FF2B5EF4-FFF2-40B4-BE49-F238E27FC236}">
                <a16:creationId xmlns:a16="http://schemas.microsoft.com/office/drawing/2014/main" id="{019842DD-D0AB-4E35-9AB2-7DBB6E266120}"/>
              </a:ext>
            </a:extLst>
          </p:cNvPr>
          <p:cNvCxnSpPr>
            <a:cxnSpLocks/>
          </p:cNvCxnSpPr>
          <p:nvPr userDrawn="1"/>
        </p:nvCxnSpPr>
        <p:spPr>
          <a:xfrm flipH="1">
            <a:off x="8420100" y="6429376"/>
            <a:ext cx="1000462" cy="0"/>
          </a:xfrm>
          <a:prstGeom prst="line">
            <a:avLst/>
          </a:prstGeom>
          <a:ln w="2857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19">
            <a:extLst>
              <a:ext uri="{FF2B5EF4-FFF2-40B4-BE49-F238E27FC236}">
                <a16:creationId xmlns:a16="http://schemas.microsoft.com/office/drawing/2014/main" id="{832851A7-B301-4616-9843-9A0D06646DFD}"/>
              </a:ext>
            </a:extLst>
          </p:cNvPr>
          <p:cNvCxnSpPr>
            <a:cxnSpLocks/>
          </p:cNvCxnSpPr>
          <p:nvPr userDrawn="1"/>
        </p:nvCxnSpPr>
        <p:spPr>
          <a:xfrm flipH="1" flipV="1">
            <a:off x="10765675" y="6446838"/>
            <a:ext cx="407258" cy="6350"/>
          </a:xfrm>
          <a:prstGeom prst="line">
            <a:avLst/>
          </a:prstGeom>
          <a:ln w="2857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egnaposto piè di pagina 2">
            <a:extLst>
              <a:ext uri="{FF2B5EF4-FFF2-40B4-BE49-F238E27FC236}">
                <a16:creationId xmlns:a16="http://schemas.microsoft.com/office/drawing/2014/main" id="{82E39F50-459D-C3E1-C6CC-EA208D50E4FE}"/>
              </a:ext>
            </a:extLst>
          </p:cNvPr>
          <p:cNvSpPr txBox="1">
            <a:spLocks/>
          </p:cNvSpPr>
          <p:nvPr userDrawn="1"/>
        </p:nvSpPr>
        <p:spPr>
          <a:xfrm>
            <a:off x="216130" y="6446838"/>
            <a:ext cx="48463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 rtl="0">
              <a:defRPr lang="it-it"/>
            </a:defPPr>
            <a:lvl1pPr marL="0" algn="l" defTabSz="914400" rtl="0" eaLnBrk="1" latinLnBrk="0" hangingPunct="1">
              <a:defRPr sz="900" kern="1200" cap="all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/>
              <a:t>Direttori del Corso – M. De Luca – M.A. Zappa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892083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  <a:endParaRPr lang="it-IT" noProof="0" dirty="0"/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354D8B55-9EA8-4B81-8E84-9B93B0A27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74319CE-E5CF-4FF9-86AE-7437B4FD3174}" type="datetime1">
              <a:rPr lang="it-IT" noProof="0" smtClean="0"/>
              <a:t>13/05/2024</a:t>
            </a:fld>
            <a:endParaRPr lang="it-IT" noProof="0" dirty="0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C4AAB51D-4141-4682-9375-DAFD5FB9D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it-IT" noProof="0" smtClean="0"/>
              <a:t>‹N›</a:t>
            </a:fld>
            <a:endParaRPr lang="it-IT" noProof="0" dirty="0"/>
          </a:p>
        </p:txBody>
      </p:sp>
      <p:sp>
        <p:nvSpPr>
          <p:cNvPr id="4" name="Segnaposto piè di pagina 2">
            <a:extLst>
              <a:ext uri="{FF2B5EF4-FFF2-40B4-BE49-F238E27FC236}">
                <a16:creationId xmlns:a16="http://schemas.microsoft.com/office/drawing/2014/main" id="{DC7E41FD-853D-F717-1775-E30235610CE8}"/>
              </a:ext>
            </a:extLst>
          </p:cNvPr>
          <p:cNvSpPr txBox="1">
            <a:spLocks/>
          </p:cNvSpPr>
          <p:nvPr userDrawn="1"/>
        </p:nvSpPr>
        <p:spPr>
          <a:xfrm>
            <a:off x="216130" y="6446838"/>
            <a:ext cx="48463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 rtl="0">
              <a:defRPr lang="it-it"/>
            </a:defPPr>
            <a:lvl1pPr marL="0" algn="l" defTabSz="914400" rtl="0" eaLnBrk="1" latinLnBrk="0" hangingPunct="1">
              <a:defRPr sz="900" kern="1200" cap="all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/>
              <a:t>Direttori del Corso – M. De Luca – M.A. Zappa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650827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arallelogramma 14">
            <a:extLst>
              <a:ext uri="{FF2B5EF4-FFF2-40B4-BE49-F238E27FC236}">
                <a16:creationId xmlns:a16="http://schemas.microsoft.com/office/drawing/2014/main" id="{BA60C70F-7EE5-4927-B922-88B1C47FADB9}"/>
              </a:ext>
            </a:extLst>
          </p:cNvPr>
          <p:cNvSpPr/>
          <p:nvPr userDrawn="1"/>
        </p:nvSpPr>
        <p:spPr>
          <a:xfrm>
            <a:off x="7448550" y="0"/>
            <a:ext cx="2857500" cy="6858000"/>
          </a:xfrm>
          <a:prstGeom prst="parallelogram">
            <a:avLst>
              <a:gd name="adj" fmla="val 0"/>
            </a:avLst>
          </a:prstGeom>
          <a:solidFill>
            <a:schemeClr val="bg1">
              <a:lumMod val="95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it-IT" noProof="0" dirty="0"/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16D90D66-BCB9-4229-A829-628874352AC0}"/>
              </a:ext>
            </a:extLst>
          </p:cNvPr>
          <p:cNvSpPr/>
          <p:nvPr/>
        </p:nvSpPr>
        <p:spPr>
          <a:xfrm>
            <a:off x="16" y="0"/>
            <a:ext cx="4654296" cy="586422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458984" y="497808"/>
            <a:ext cx="5713841" cy="4868609"/>
          </a:xfrm>
        </p:spPr>
        <p:txBody>
          <a:bodyPr rtlCol="0" anchor="ctr"/>
          <a:lstStyle/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  <a:endParaRPr lang="it-IT" noProof="0" dirty="0"/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id="{4DC51BA7-A5A7-4A7F-A707-DBBDEA7705F3}"/>
              </a:ext>
            </a:extLst>
          </p:cNvPr>
          <p:cNvSpPr/>
          <p:nvPr userDrawn="1"/>
        </p:nvSpPr>
        <p:spPr>
          <a:xfrm>
            <a:off x="0" y="2003424"/>
            <a:ext cx="1036320" cy="185737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  <p:sp>
        <p:nvSpPr>
          <p:cNvPr id="11" name="Rettangolo 10">
            <a:extLst>
              <a:ext uri="{FF2B5EF4-FFF2-40B4-BE49-F238E27FC236}">
                <a16:creationId xmlns:a16="http://schemas.microsoft.com/office/drawing/2014/main" id="{D23174BA-29D0-4C1A-95C9-5A86FD25E47A}"/>
              </a:ext>
            </a:extLst>
          </p:cNvPr>
          <p:cNvSpPr/>
          <p:nvPr userDrawn="1"/>
        </p:nvSpPr>
        <p:spPr>
          <a:xfrm>
            <a:off x="5458983" y="377398"/>
            <a:ext cx="5713840" cy="1256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  <p:sp>
        <p:nvSpPr>
          <p:cNvPr id="12" name="Segnaposto data 1">
            <a:extLst>
              <a:ext uri="{FF2B5EF4-FFF2-40B4-BE49-F238E27FC236}">
                <a16:creationId xmlns:a16="http://schemas.microsoft.com/office/drawing/2014/main" id="{F417C55D-4AE8-427B-A32E-9F54E007E68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34126" y="6446838"/>
            <a:ext cx="2584850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82620384-FC06-4245-8A4E-BD9C5C3038C1}" type="datetime1">
              <a:rPr lang="it-IT" noProof="0" smtClean="0"/>
              <a:t>13/05/2024</a:t>
            </a:fld>
            <a:endParaRPr lang="it-IT" noProof="0" dirty="0"/>
          </a:p>
        </p:txBody>
      </p:sp>
      <p:sp>
        <p:nvSpPr>
          <p:cNvPr id="14" name="Segnaposto numero diapositiva 3">
            <a:extLst>
              <a:ext uri="{FF2B5EF4-FFF2-40B4-BE49-F238E27FC236}">
                <a16:creationId xmlns:a16="http://schemas.microsoft.com/office/drawing/2014/main" id="{B45E789F-2E61-4EC0-8973-681625FE5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75670" y="6446838"/>
            <a:ext cx="780010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A98EE3D-8CD1-4C3F-BD1C-C98C9596463C}" type="slidenum">
              <a:rPr lang="it-IT" noProof="0" smtClean="0"/>
              <a:pPr/>
              <a:t>‹N›</a:t>
            </a:fld>
            <a:endParaRPr lang="it-IT" noProof="0" dirty="0"/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6BC7DA98-7B92-4F45-80F8-1AEF72A601CF}"/>
              </a:ext>
            </a:extLst>
          </p:cNvPr>
          <p:cNvSpPr/>
          <p:nvPr userDrawn="1"/>
        </p:nvSpPr>
        <p:spPr>
          <a:xfrm>
            <a:off x="1078230" y="2003423"/>
            <a:ext cx="3576082" cy="1857378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92200" y="1885125"/>
            <a:ext cx="3314700" cy="2093975"/>
          </a:xfrm>
        </p:spPr>
        <p:txBody>
          <a:bodyPr rtlCol="0" anchor="ctr">
            <a:normAutofit/>
          </a:bodyPr>
          <a:lstStyle>
            <a:lvl1pPr>
              <a:lnSpc>
                <a:spcPct val="90000"/>
              </a:lnSpc>
              <a:defRPr sz="4400" b="1">
                <a:solidFill>
                  <a:srgbClr val="FFFFFF"/>
                </a:solidFill>
                <a:latin typeface="+mn-lt"/>
              </a:defRPr>
            </a:lvl1pPr>
          </a:lstStyle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18" name="Rettangolo 17">
            <a:extLst>
              <a:ext uri="{FF2B5EF4-FFF2-40B4-BE49-F238E27FC236}">
                <a16:creationId xmlns:a16="http://schemas.microsoft.com/office/drawing/2014/main" id="{DF96815B-4256-4CE0-9FCF-3A2967CF5792}"/>
              </a:ext>
            </a:extLst>
          </p:cNvPr>
          <p:cNvSpPr/>
          <p:nvPr userDrawn="1"/>
        </p:nvSpPr>
        <p:spPr>
          <a:xfrm>
            <a:off x="1092200" y="993775"/>
            <a:ext cx="1036320" cy="936626"/>
          </a:xfrm>
          <a:prstGeom prst="rect">
            <a:avLst/>
          </a:prstGeom>
          <a:solidFill>
            <a:schemeClr val="tx2">
              <a:lumMod val="20000"/>
              <a:lumOff val="80000"/>
              <a:alpha val="2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  <p:sp>
        <p:nvSpPr>
          <p:cNvPr id="4" name="Segnaposto piè di pagina 2">
            <a:extLst>
              <a:ext uri="{FF2B5EF4-FFF2-40B4-BE49-F238E27FC236}">
                <a16:creationId xmlns:a16="http://schemas.microsoft.com/office/drawing/2014/main" id="{DB5FC7EB-9809-9909-8D31-7667D27CFE29}"/>
              </a:ext>
            </a:extLst>
          </p:cNvPr>
          <p:cNvSpPr txBox="1">
            <a:spLocks/>
          </p:cNvSpPr>
          <p:nvPr userDrawn="1"/>
        </p:nvSpPr>
        <p:spPr>
          <a:xfrm>
            <a:off x="216130" y="6446838"/>
            <a:ext cx="48463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 rtl="0">
              <a:defRPr lang="it-it"/>
            </a:defPPr>
            <a:lvl1pPr marL="0" algn="l" defTabSz="914400" rtl="0" eaLnBrk="1" latinLnBrk="0" hangingPunct="1">
              <a:defRPr sz="900" kern="1200" cap="all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/>
              <a:t>Direttori del Corso – M. De Luca – M.A. Zappa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812829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egnaposto immagine 9">
            <a:extLst>
              <a:ext uri="{FF2B5EF4-FFF2-40B4-BE49-F238E27FC236}">
                <a16:creationId xmlns:a16="http://schemas.microsoft.com/office/drawing/2014/main" id="{4F173117-1383-4956-B947-1EA7A51D0D4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4654296" cy="5864225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it-IT" noProof="0"/>
              <a:t>Fare clic sull'icona per inserire un'immagine</a:t>
            </a:r>
            <a:endParaRPr lang="it-IT" noProof="0" dirty="0"/>
          </a:p>
        </p:txBody>
      </p:sp>
      <p:sp>
        <p:nvSpPr>
          <p:cNvPr id="10" name="Parallelogramma 14">
            <a:extLst>
              <a:ext uri="{FF2B5EF4-FFF2-40B4-BE49-F238E27FC236}">
                <a16:creationId xmlns:a16="http://schemas.microsoft.com/office/drawing/2014/main" id="{BA60C70F-7EE5-4927-B922-88B1C47FADB9}"/>
              </a:ext>
            </a:extLst>
          </p:cNvPr>
          <p:cNvSpPr/>
          <p:nvPr userDrawn="1"/>
        </p:nvSpPr>
        <p:spPr>
          <a:xfrm>
            <a:off x="7448550" y="0"/>
            <a:ext cx="2857500" cy="6858000"/>
          </a:xfrm>
          <a:prstGeom prst="parallelogram">
            <a:avLst>
              <a:gd name="adj" fmla="val 0"/>
            </a:avLst>
          </a:prstGeom>
          <a:solidFill>
            <a:schemeClr val="bg1">
              <a:lumMod val="95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it-IT" noProof="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458984" y="497808"/>
            <a:ext cx="5713841" cy="4868609"/>
          </a:xfrm>
        </p:spPr>
        <p:txBody>
          <a:bodyPr rtlCol="0" anchor="ctr"/>
          <a:lstStyle/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  <a:endParaRPr lang="it-IT" noProof="0" dirty="0"/>
          </a:p>
        </p:txBody>
      </p:sp>
      <p:sp>
        <p:nvSpPr>
          <p:cNvPr id="12" name="Segnaposto data 1">
            <a:extLst>
              <a:ext uri="{FF2B5EF4-FFF2-40B4-BE49-F238E27FC236}">
                <a16:creationId xmlns:a16="http://schemas.microsoft.com/office/drawing/2014/main" id="{F417C55D-4AE8-427B-A32E-9F54E007E68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34126" y="6446838"/>
            <a:ext cx="2584850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0997CAA8-247F-493B-9041-1EB41C0713A1}" type="datetime1">
              <a:rPr lang="it-IT" noProof="0" smtClean="0"/>
              <a:t>13/05/2024</a:t>
            </a:fld>
            <a:endParaRPr lang="it-IT" noProof="0" dirty="0"/>
          </a:p>
        </p:txBody>
      </p:sp>
      <p:sp>
        <p:nvSpPr>
          <p:cNvPr id="14" name="Segnaposto numero diapositiva 3">
            <a:extLst>
              <a:ext uri="{FF2B5EF4-FFF2-40B4-BE49-F238E27FC236}">
                <a16:creationId xmlns:a16="http://schemas.microsoft.com/office/drawing/2014/main" id="{B45E789F-2E61-4EC0-8973-681625FE5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75670" y="6446838"/>
            <a:ext cx="780010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A98EE3D-8CD1-4C3F-BD1C-C98C9596463C}" type="slidenum">
              <a:rPr lang="it-IT" noProof="0" smtClean="0"/>
              <a:pPr/>
              <a:t>‹N›</a:t>
            </a:fld>
            <a:endParaRPr lang="it-IT" noProof="0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92200" y="1885125"/>
            <a:ext cx="3068833" cy="2093975"/>
          </a:xfrm>
        </p:spPr>
        <p:txBody>
          <a:bodyPr rtlCol="0" anchor="ctr">
            <a:normAutofit/>
          </a:bodyPr>
          <a:lstStyle>
            <a:lvl1pPr>
              <a:lnSpc>
                <a:spcPct val="90000"/>
              </a:lnSpc>
              <a:defRPr sz="4400" b="1" i="0">
                <a:solidFill>
                  <a:srgbClr val="FFFFFF"/>
                </a:solidFill>
                <a:latin typeface="+mn-lt"/>
              </a:defRPr>
            </a:lvl1pPr>
          </a:lstStyle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4" name="Segnaposto piè di pagina 2">
            <a:extLst>
              <a:ext uri="{FF2B5EF4-FFF2-40B4-BE49-F238E27FC236}">
                <a16:creationId xmlns:a16="http://schemas.microsoft.com/office/drawing/2014/main" id="{F1E388EF-366D-885A-CF06-6BEFE9E1E7F6}"/>
              </a:ext>
            </a:extLst>
          </p:cNvPr>
          <p:cNvSpPr txBox="1">
            <a:spLocks/>
          </p:cNvSpPr>
          <p:nvPr userDrawn="1"/>
        </p:nvSpPr>
        <p:spPr>
          <a:xfrm>
            <a:off x="216130" y="6446838"/>
            <a:ext cx="48463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 rtl="0">
              <a:defRPr lang="it-it"/>
            </a:defPPr>
            <a:lvl1pPr marL="0" algn="l" defTabSz="914400" rtl="0" eaLnBrk="1" latinLnBrk="0" hangingPunct="1">
              <a:defRPr sz="900" kern="1200" cap="all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it-IT"/>
              <a:t>Direttori del Corso – M. De Luca – M.A. Zappa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543055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6_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arallelogramma 14">
            <a:extLst>
              <a:ext uri="{FF2B5EF4-FFF2-40B4-BE49-F238E27FC236}">
                <a16:creationId xmlns:a16="http://schemas.microsoft.com/office/drawing/2014/main" id="{BA60C70F-7EE5-4927-B922-88B1C47FADB9}"/>
              </a:ext>
            </a:extLst>
          </p:cNvPr>
          <p:cNvSpPr/>
          <p:nvPr userDrawn="1"/>
        </p:nvSpPr>
        <p:spPr>
          <a:xfrm>
            <a:off x="7448550" y="0"/>
            <a:ext cx="2857500" cy="6858000"/>
          </a:xfrm>
          <a:prstGeom prst="parallelogram">
            <a:avLst>
              <a:gd name="adj" fmla="val 0"/>
            </a:avLst>
          </a:prstGeom>
          <a:solidFill>
            <a:schemeClr val="bg1">
              <a:lumMod val="95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it-IT" noProof="0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984722" y="548355"/>
            <a:ext cx="6054846" cy="634336"/>
          </a:xfrm>
        </p:spPr>
        <p:txBody>
          <a:bodyPr rtlCol="0" anchor="ctr">
            <a:noAutofit/>
          </a:bodyPr>
          <a:lstStyle>
            <a:lvl1pPr>
              <a:lnSpc>
                <a:spcPct val="90000"/>
              </a:lnSpc>
              <a:defRPr sz="3600" b="1" i="0">
                <a:solidFill>
                  <a:srgbClr val="FFFFFF"/>
                </a:solidFill>
                <a:latin typeface="+mn-lt"/>
              </a:defRPr>
            </a:lvl1pPr>
          </a:lstStyle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00833" y="1611313"/>
            <a:ext cx="6072099" cy="3755104"/>
          </a:xfrm>
        </p:spPr>
        <p:txBody>
          <a:bodyPr rtlCol="0" anchor="t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  <a:endParaRPr lang="it-IT" noProof="0" dirty="0"/>
          </a:p>
        </p:txBody>
      </p:sp>
      <p:sp>
        <p:nvSpPr>
          <p:cNvPr id="12" name="Segnaposto data 1">
            <a:extLst>
              <a:ext uri="{FF2B5EF4-FFF2-40B4-BE49-F238E27FC236}">
                <a16:creationId xmlns:a16="http://schemas.microsoft.com/office/drawing/2014/main" id="{F417C55D-4AE8-427B-A32E-9F54E007E68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34126" y="6446838"/>
            <a:ext cx="2584850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ADCFC264-2C41-457A-9103-DFF5BC066DDD}" type="datetime1">
              <a:rPr lang="it-IT" noProof="0" smtClean="0"/>
              <a:t>13/05/2024</a:t>
            </a:fld>
            <a:endParaRPr lang="it-IT" noProof="0" dirty="0"/>
          </a:p>
        </p:txBody>
      </p:sp>
      <p:sp>
        <p:nvSpPr>
          <p:cNvPr id="13" name="Segnaposto piè di pagina 2">
            <a:extLst>
              <a:ext uri="{FF2B5EF4-FFF2-40B4-BE49-F238E27FC236}">
                <a16:creationId xmlns:a16="http://schemas.microsoft.com/office/drawing/2014/main" id="{8C05871B-E916-40A4-B5E3-65C15F5A4D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4846321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it-IT" noProof="0" dirty="0"/>
              <a:t>Piè di pagina</a:t>
            </a:r>
          </a:p>
        </p:txBody>
      </p:sp>
      <p:sp>
        <p:nvSpPr>
          <p:cNvPr id="14" name="Segnaposto numero diapositiva 3">
            <a:extLst>
              <a:ext uri="{FF2B5EF4-FFF2-40B4-BE49-F238E27FC236}">
                <a16:creationId xmlns:a16="http://schemas.microsoft.com/office/drawing/2014/main" id="{B45E789F-2E61-4EC0-8973-681625FE5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75670" y="6446838"/>
            <a:ext cx="780010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A98EE3D-8CD1-4C3F-BD1C-C98C9596463C}" type="slidenum">
              <a:rPr lang="it-IT" noProof="0" smtClean="0"/>
              <a:pPr/>
              <a:t>‹N›</a:t>
            </a:fld>
            <a:endParaRPr lang="it-IT" noProof="0" dirty="0"/>
          </a:p>
        </p:txBody>
      </p:sp>
      <p:sp>
        <p:nvSpPr>
          <p:cNvPr id="18" name="Segnaposto immagine 9">
            <a:extLst>
              <a:ext uri="{FF2B5EF4-FFF2-40B4-BE49-F238E27FC236}">
                <a16:creationId xmlns:a16="http://schemas.microsoft.com/office/drawing/2014/main" id="{4F173117-1383-4956-B947-1EA7A51D0D4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4654296" cy="58642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it-IT" noProof="0"/>
              <a:t>Fare clic sull'icona per inserire un'immagine</a:t>
            </a:r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17510465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7_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egnaposto immagine 9">
            <a:extLst>
              <a:ext uri="{FF2B5EF4-FFF2-40B4-BE49-F238E27FC236}">
                <a16:creationId xmlns:a16="http://schemas.microsoft.com/office/drawing/2014/main" id="{4F173117-1383-4956-B947-1EA7A51D0D4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3541486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it-IT" noProof="0"/>
              <a:t>Fare clic sull'icona per inserire un'immagine</a:t>
            </a:r>
            <a:endParaRPr lang="it-IT" noProof="0" dirty="0"/>
          </a:p>
        </p:txBody>
      </p:sp>
      <p:sp>
        <p:nvSpPr>
          <p:cNvPr id="10" name="Parallelogramma 14">
            <a:extLst>
              <a:ext uri="{FF2B5EF4-FFF2-40B4-BE49-F238E27FC236}">
                <a16:creationId xmlns:a16="http://schemas.microsoft.com/office/drawing/2014/main" id="{BA60C70F-7EE5-4927-B922-88B1C47FADB9}"/>
              </a:ext>
            </a:extLst>
          </p:cNvPr>
          <p:cNvSpPr/>
          <p:nvPr userDrawn="1"/>
        </p:nvSpPr>
        <p:spPr>
          <a:xfrm>
            <a:off x="7448550" y="0"/>
            <a:ext cx="2857500" cy="6858000"/>
          </a:xfrm>
          <a:prstGeom prst="parallelogram">
            <a:avLst>
              <a:gd name="adj" fmla="val 0"/>
            </a:avLst>
          </a:prstGeom>
          <a:solidFill>
            <a:schemeClr val="bg1">
              <a:lumMod val="95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it-IT" noProof="0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068577" y="880375"/>
            <a:ext cx="6054846" cy="634336"/>
          </a:xfrm>
        </p:spPr>
        <p:txBody>
          <a:bodyPr rtlCol="0" anchor="ctr">
            <a:noAutofit/>
          </a:bodyPr>
          <a:lstStyle>
            <a:lvl1pPr algn="ctr">
              <a:lnSpc>
                <a:spcPct val="90000"/>
              </a:lnSpc>
              <a:defRPr sz="3600" b="1" i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12" name="Segnaposto data 1">
            <a:extLst>
              <a:ext uri="{FF2B5EF4-FFF2-40B4-BE49-F238E27FC236}">
                <a16:creationId xmlns:a16="http://schemas.microsoft.com/office/drawing/2014/main" id="{F417C55D-4AE8-427B-A32E-9F54E007E68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34126" y="6446838"/>
            <a:ext cx="2584850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BFACEB1B-38C0-4995-A1E2-7B5FD48CA44A}" type="datetime1">
              <a:rPr lang="it-IT" noProof="0" smtClean="0"/>
              <a:t>13/05/2024</a:t>
            </a:fld>
            <a:endParaRPr lang="it-IT" noProof="0" dirty="0"/>
          </a:p>
        </p:txBody>
      </p:sp>
      <p:sp>
        <p:nvSpPr>
          <p:cNvPr id="13" name="Segnaposto piè di pagina 2">
            <a:extLst>
              <a:ext uri="{FF2B5EF4-FFF2-40B4-BE49-F238E27FC236}">
                <a16:creationId xmlns:a16="http://schemas.microsoft.com/office/drawing/2014/main" id="{8C05871B-E916-40A4-B5E3-65C15F5A4D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4846321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it-IT" noProof="0" dirty="0"/>
              <a:t>Piè di pagina</a:t>
            </a:r>
          </a:p>
        </p:txBody>
      </p:sp>
      <p:sp>
        <p:nvSpPr>
          <p:cNvPr id="14" name="Segnaposto numero diapositiva 3">
            <a:extLst>
              <a:ext uri="{FF2B5EF4-FFF2-40B4-BE49-F238E27FC236}">
                <a16:creationId xmlns:a16="http://schemas.microsoft.com/office/drawing/2014/main" id="{B45E789F-2E61-4EC0-8973-681625FE5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75670" y="6446838"/>
            <a:ext cx="780010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A98EE3D-8CD1-4C3F-BD1C-C98C9596463C}" type="slidenum">
              <a:rPr lang="it-IT" noProof="0" smtClean="0"/>
              <a:pPr/>
              <a:t>‹N›</a:t>
            </a:fld>
            <a:endParaRPr lang="it-IT" noProof="0" dirty="0"/>
          </a:p>
        </p:txBody>
      </p:sp>
      <p:sp>
        <p:nvSpPr>
          <p:cNvPr id="19" name="Rettangolo 18">
            <a:extLst>
              <a:ext uri="{FF2B5EF4-FFF2-40B4-BE49-F238E27FC236}">
                <a16:creationId xmlns:a16="http://schemas.microsoft.com/office/drawing/2014/main" id="{AF446475-024F-4C71-99D3-501468ACAD11}"/>
              </a:ext>
            </a:extLst>
          </p:cNvPr>
          <p:cNvSpPr/>
          <p:nvPr userDrawn="1"/>
        </p:nvSpPr>
        <p:spPr>
          <a:xfrm>
            <a:off x="5577840" y="0"/>
            <a:ext cx="1036320" cy="6858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7676028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arallelogramma 14">
            <a:extLst>
              <a:ext uri="{FF2B5EF4-FFF2-40B4-BE49-F238E27FC236}">
                <a16:creationId xmlns:a16="http://schemas.microsoft.com/office/drawing/2014/main" id="{BA60C70F-7EE5-4927-B922-88B1C47FADB9}"/>
              </a:ext>
            </a:extLst>
          </p:cNvPr>
          <p:cNvSpPr/>
          <p:nvPr userDrawn="1"/>
        </p:nvSpPr>
        <p:spPr>
          <a:xfrm>
            <a:off x="7448550" y="0"/>
            <a:ext cx="2857500" cy="6858000"/>
          </a:xfrm>
          <a:prstGeom prst="parallelogram">
            <a:avLst>
              <a:gd name="adj" fmla="val 0"/>
            </a:avLst>
          </a:prstGeom>
          <a:solidFill>
            <a:schemeClr val="bg1">
              <a:lumMod val="95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it-IT" noProof="0" dirty="0"/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648F6D61-9E88-4632-A0A8-CB2E0CC5DEAF}"/>
              </a:ext>
            </a:extLst>
          </p:cNvPr>
          <p:cNvSpPr/>
          <p:nvPr userDrawn="1"/>
        </p:nvSpPr>
        <p:spPr>
          <a:xfrm>
            <a:off x="4654312" y="507333"/>
            <a:ext cx="7537688" cy="484955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16D90D66-BCB9-4229-A829-628874352AC0}"/>
              </a:ext>
            </a:extLst>
          </p:cNvPr>
          <p:cNvSpPr/>
          <p:nvPr/>
        </p:nvSpPr>
        <p:spPr>
          <a:xfrm>
            <a:off x="16" y="0"/>
            <a:ext cx="4654296" cy="5864225"/>
          </a:xfrm>
          <a:prstGeom prst="rect">
            <a:avLst/>
          </a:prstGeom>
          <a:solidFill>
            <a:srgbClr val="0037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92200" y="1885125"/>
            <a:ext cx="3068833" cy="2093975"/>
          </a:xfrm>
        </p:spPr>
        <p:txBody>
          <a:bodyPr rtlCol="0" anchor="ctr">
            <a:normAutofit/>
          </a:bodyPr>
          <a:lstStyle>
            <a:lvl1pPr>
              <a:lnSpc>
                <a:spcPct val="90000"/>
              </a:lnSpc>
              <a:defRPr sz="4400" b="1" i="0">
                <a:solidFill>
                  <a:srgbClr val="FFFFFF"/>
                </a:solidFill>
                <a:latin typeface="+mn-lt"/>
              </a:defRPr>
            </a:lvl1pPr>
          </a:lstStyle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473373" y="943430"/>
            <a:ext cx="4699452" cy="3977366"/>
          </a:xfrm>
        </p:spPr>
        <p:txBody>
          <a:bodyPr rtlCol="0" anchor="ctr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  <a:endParaRPr lang="it-IT" noProof="0" dirty="0"/>
          </a:p>
        </p:txBody>
      </p:sp>
      <p:sp>
        <p:nvSpPr>
          <p:cNvPr id="12" name="Segnaposto data 1">
            <a:extLst>
              <a:ext uri="{FF2B5EF4-FFF2-40B4-BE49-F238E27FC236}">
                <a16:creationId xmlns:a16="http://schemas.microsoft.com/office/drawing/2014/main" id="{F417C55D-4AE8-427B-A32E-9F54E007E68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34126" y="6446838"/>
            <a:ext cx="2584850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FDD649FC-C7F2-4966-B125-333FD0271E55}" type="datetime1">
              <a:rPr lang="it-IT" noProof="0" smtClean="0"/>
              <a:t>13/05/2024</a:t>
            </a:fld>
            <a:endParaRPr lang="it-IT" noProof="0" dirty="0"/>
          </a:p>
        </p:txBody>
      </p:sp>
      <p:sp>
        <p:nvSpPr>
          <p:cNvPr id="13" name="Segnaposto piè di pagina 2">
            <a:extLst>
              <a:ext uri="{FF2B5EF4-FFF2-40B4-BE49-F238E27FC236}">
                <a16:creationId xmlns:a16="http://schemas.microsoft.com/office/drawing/2014/main" id="{8C05871B-E916-40A4-B5E3-65C15F5A4D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4846321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it-IT" noProof="0" dirty="0"/>
              <a:t>Piè di pagina</a:t>
            </a:r>
          </a:p>
        </p:txBody>
      </p:sp>
      <p:sp>
        <p:nvSpPr>
          <p:cNvPr id="14" name="Segnaposto numero diapositiva 3">
            <a:extLst>
              <a:ext uri="{FF2B5EF4-FFF2-40B4-BE49-F238E27FC236}">
                <a16:creationId xmlns:a16="http://schemas.microsoft.com/office/drawing/2014/main" id="{B45E789F-2E61-4EC0-8973-681625FE5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75670" y="6446838"/>
            <a:ext cx="780010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A98EE3D-8CD1-4C3F-BD1C-C98C9596463C}" type="slidenum">
              <a:rPr lang="it-IT" noProof="0" smtClean="0"/>
              <a:pPr/>
              <a:t>‹N›</a:t>
            </a:fld>
            <a:endParaRPr lang="it-IT" noProof="0" dirty="0"/>
          </a:p>
        </p:txBody>
      </p:sp>
      <p:sp>
        <p:nvSpPr>
          <p:cNvPr id="20" name="Rettangolo 19">
            <a:extLst>
              <a:ext uri="{FF2B5EF4-FFF2-40B4-BE49-F238E27FC236}">
                <a16:creationId xmlns:a16="http://schemas.microsoft.com/office/drawing/2014/main" id="{EF73BF96-A07C-4AAA-A37F-65151BD22A70}"/>
              </a:ext>
            </a:extLst>
          </p:cNvPr>
          <p:cNvSpPr/>
          <p:nvPr userDrawn="1"/>
        </p:nvSpPr>
        <p:spPr>
          <a:xfrm>
            <a:off x="4370251" y="2322780"/>
            <a:ext cx="1348378" cy="1218664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401277159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arallelogramma 14">
            <a:extLst>
              <a:ext uri="{FF2B5EF4-FFF2-40B4-BE49-F238E27FC236}">
                <a16:creationId xmlns:a16="http://schemas.microsoft.com/office/drawing/2014/main" id="{BA60C70F-7EE5-4927-B922-88B1C47FADB9}"/>
              </a:ext>
            </a:extLst>
          </p:cNvPr>
          <p:cNvSpPr/>
          <p:nvPr userDrawn="1"/>
        </p:nvSpPr>
        <p:spPr>
          <a:xfrm>
            <a:off x="7448550" y="0"/>
            <a:ext cx="2857500" cy="6858000"/>
          </a:xfrm>
          <a:prstGeom prst="parallelogram">
            <a:avLst>
              <a:gd name="adj" fmla="val 0"/>
            </a:avLst>
          </a:prstGeom>
          <a:solidFill>
            <a:schemeClr val="bg1">
              <a:lumMod val="95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it-IT" noProof="0" dirty="0"/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648F6D61-9E88-4632-A0A8-CB2E0CC5DEAF}"/>
              </a:ext>
            </a:extLst>
          </p:cNvPr>
          <p:cNvSpPr/>
          <p:nvPr userDrawn="1"/>
        </p:nvSpPr>
        <p:spPr>
          <a:xfrm>
            <a:off x="4654312" y="507333"/>
            <a:ext cx="7537688" cy="484955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16D90D66-BCB9-4229-A829-628874352AC0}"/>
              </a:ext>
            </a:extLst>
          </p:cNvPr>
          <p:cNvSpPr/>
          <p:nvPr userDrawn="1"/>
        </p:nvSpPr>
        <p:spPr>
          <a:xfrm>
            <a:off x="16" y="0"/>
            <a:ext cx="4654296" cy="58642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92200" y="1885125"/>
            <a:ext cx="3068833" cy="2093975"/>
          </a:xfrm>
        </p:spPr>
        <p:txBody>
          <a:bodyPr rtlCol="0" anchor="ctr">
            <a:normAutofit/>
          </a:bodyPr>
          <a:lstStyle>
            <a:lvl1pPr>
              <a:lnSpc>
                <a:spcPct val="90000"/>
              </a:lnSpc>
              <a:defRPr sz="4400" b="1" i="0">
                <a:solidFill>
                  <a:srgbClr val="FFFFFF"/>
                </a:solidFill>
                <a:latin typeface="+mn-lt"/>
              </a:defRPr>
            </a:lvl1pPr>
          </a:lstStyle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518529" y="943430"/>
            <a:ext cx="4654296" cy="3977366"/>
          </a:xfrm>
        </p:spPr>
        <p:txBody>
          <a:bodyPr rtlCol="0" anchor="ctr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  <a:endParaRPr lang="it-IT" noProof="0" dirty="0"/>
          </a:p>
        </p:txBody>
      </p:sp>
      <p:sp>
        <p:nvSpPr>
          <p:cNvPr id="12" name="Segnaposto data 1">
            <a:extLst>
              <a:ext uri="{FF2B5EF4-FFF2-40B4-BE49-F238E27FC236}">
                <a16:creationId xmlns:a16="http://schemas.microsoft.com/office/drawing/2014/main" id="{F417C55D-4AE8-427B-A32E-9F54E007E68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34126" y="6446838"/>
            <a:ext cx="2584850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5350E5C9-4822-4828-86B2-BB987B39863B}" type="datetime1">
              <a:rPr lang="it-IT" noProof="0" smtClean="0"/>
              <a:t>13/05/2024</a:t>
            </a:fld>
            <a:endParaRPr lang="it-IT" noProof="0" dirty="0"/>
          </a:p>
        </p:txBody>
      </p:sp>
      <p:sp>
        <p:nvSpPr>
          <p:cNvPr id="13" name="Segnaposto piè di pagina 2">
            <a:extLst>
              <a:ext uri="{FF2B5EF4-FFF2-40B4-BE49-F238E27FC236}">
                <a16:creationId xmlns:a16="http://schemas.microsoft.com/office/drawing/2014/main" id="{8C05871B-E916-40A4-B5E3-65C15F5A4D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4846321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it-IT" noProof="0" dirty="0"/>
              <a:t>Piè di pagina</a:t>
            </a:r>
          </a:p>
        </p:txBody>
      </p:sp>
      <p:sp>
        <p:nvSpPr>
          <p:cNvPr id="14" name="Segnaposto numero diapositiva 3">
            <a:extLst>
              <a:ext uri="{FF2B5EF4-FFF2-40B4-BE49-F238E27FC236}">
                <a16:creationId xmlns:a16="http://schemas.microsoft.com/office/drawing/2014/main" id="{B45E789F-2E61-4EC0-8973-681625FE5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75670" y="6446838"/>
            <a:ext cx="780010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A98EE3D-8CD1-4C3F-BD1C-C98C9596463C}" type="slidenum">
              <a:rPr lang="it-IT" noProof="0" smtClean="0"/>
              <a:pPr/>
              <a:t>‹N›</a:t>
            </a:fld>
            <a:endParaRPr lang="it-IT" noProof="0" dirty="0"/>
          </a:p>
        </p:txBody>
      </p:sp>
      <p:sp>
        <p:nvSpPr>
          <p:cNvPr id="18" name="Rettangolo 17">
            <a:extLst>
              <a:ext uri="{FF2B5EF4-FFF2-40B4-BE49-F238E27FC236}">
                <a16:creationId xmlns:a16="http://schemas.microsoft.com/office/drawing/2014/main" id="{6127F28F-6C7B-471B-9839-EF88426C1976}"/>
              </a:ext>
            </a:extLst>
          </p:cNvPr>
          <p:cNvSpPr/>
          <p:nvPr userDrawn="1"/>
        </p:nvSpPr>
        <p:spPr>
          <a:xfrm>
            <a:off x="4370251" y="2322780"/>
            <a:ext cx="1348378" cy="121866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349861624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tangolo 7">
            <a:extLst>
              <a:ext uri="{FF2B5EF4-FFF2-40B4-BE49-F238E27FC236}">
                <a16:creationId xmlns:a16="http://schemas.microsoft.com/office/drawing/2014/main" id="{DA134939-39C0-4522-A125-A13DFDA66490}"/>
              </a:ext>
            </a:extLst>
          </p:cNvPr>
          <p:cNvSpPr/>
          <p:nvPr/>
        </p:nvSpPr>
        <p:spPr>
          <a:xfrm>
            <a:off x="0" y="4578350"/>
            <a:ext cx="12188825" cy="2279650"/>
          </a:xfrm>
          <a:prstGeom prst="rect">
            <a:avLst/>
          </a:prstGeom>
          <a:solidFill>
            <a:srgbClr val="0037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Segnaposto immagine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578350"/>
          </a:xfrm>
          <a:solidFill>
            <a:schemeClr val="bg1"/>
          </a:solidFill>
        </p:spPr>
        <p:txBody>
          <a:bodyPr lIns="457200" tIns="457200" rtlCol="0"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it-IT" noProof="0"/>
              <a:t>Fare clic sull'icona per inserire un'immagine</a:t>
            </a:r>
            <a:endParaRPr lang="it-IT" noProof="0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97279" y="4799362"/>
            <a:ext cx="10113645" cy="743682"/>
          </a:xfrm>
        </p:spPr>
        <p:txBody>
          <a:bodyPr tIns="0" bIns="0" rtlCol="0" anchor="b">
            <a:noAutofit/>
          </a:bodyPr>
          <a:lstStyle>
            <a:lvl1pPr algn="ctr">
              <a:defRPr sz="4400" b="1">
                <a:solidFill>
                  <a:srgbClr val="FFFFFF"/>
                </a:solidFill>
              </a:defRPr>
            </a:lvl1pPr>
          </a:lstStyle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097279" y="5715000"/>
            <a:ext cx="10113264" cy="609600"/>
          </a:xfrm>
        </p:spPr>
        <p:txBody>
          <a:bodyPr lIns="91440" tIns="0" rIns="91440" bIns="0" rtlCol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it-IT" noProof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5A04164A-D1F3-464B-BA5A-A4C4D8F35ADB}" type="datetime1">
              <a:rPr lang="it-IT" noProof="0" smtClean="0"/>
              <a:t>13/05/2024</a:t>
            </a:fld>
            <a:endParaRPr lang="it-IT" noProof="0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6818262" cy="365125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it-IT" noProof="0" dirty="0"/>
              <a:t>Piè di pagina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3A98EE3D-8CD1-4C3F-BD1C-C98C9596463C}" type="slidenum">
              <a:rPr lang="it-IT" noProof="0" smtClean="0"/>
              <a:pPr/>
              <a:t>‹N›</a:t>
            </a:fld>
            <a:endParaRPr lang="it-IT" noProof="0" dirty="0"/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id="{B4A4DE4A-F8EF-47D5-8C37-A9021C2BB6A3}"/>
              </a:ext>
            </a:extLst>
          </p:cNvPr>
          <p:cNvSpPr/>
          <p:nvPr userDrawn="1"/>
        </p:nvSpPr>
        <p:spPr>
          <a:xfrm>
            <a:off x="3536950" y="4535901"/>
            <a:ext cx="5118100" cy="12566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59869563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 rtlCol="0"/>
          <a:lstStyle/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  <a:endParaRPr lang="it-IT" noProof="0" dirty="0"/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7D5506EE-1026-4F35-9ACC-BD05BE0F9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9D1554E-7EF2-44AC-BA44-70A2B54D9DB9}" type="datetime1">
              <a:rPr lang="it-IT" noProof="0" smtClean="0"/>
              <a:t>13/05/2024</a:t>
            </a:fld>
            <a:endParaRPr lang="it-IT" noProof="0" dirty="0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B7696E5F-8D95-4450-AE52-5438E6EDE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it-IT" noProof="0" dirty="0"/>
              <a:t>Piè di pagina</a:t>
            </a:r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999B2253-74CC-409E-BEB0-F8EFCFCB5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it-IT" noProof="0" smtClean="0"/>
              <a:t>‹N›</a:t>
            </a:fld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556040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arallelogramma 14">
            <a:extLst>
              <a:ext uri="{FF2B5EF4-FFF2-40B4-BE49-F238E27FC236}">
                <a16:creationId xmlns:a16="http://schemas.microsoft.com/office/drawing/2014/main" id="{F5AA8A10-E19C-430B-9D5D-8D12F92BFEC5}"/>
              </a:ext>
            </a:extLst>
          </p:cNvPr>
          <p:cNvSpPr/>
          <p:nvPr userDrawn="1"/>
        </p:nvSpPr>
        <p:spPr>
          <a:xfrm>
            <a:off x="7972121" y="0"/>
            <a:ext cx="2857500" cy="6858000"/>
          </a:xfrm>
          <a:prstGeom prst="parallelogram">
            <a:avLst>
              <a:gd name="adj" fmla="val 0"/>
            </a:avLst>
          </a:prstGeom>
          <a:solidFill>
            <a:schemeClr val="bg1">
              <a:lumMod val="95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it-IT" noProof="0" dirty="0"/>
          </a:p>
        </p:txBody>
      </p:sp>
      <p:sp>
        <p:nvSpPr>
          <p:cNvPr id="12" name="Rettangolo 11">
            <a:extLst>
              <a:ext uri="{FF2B5EF4-FFF2-40B4-BE49-F238E27FC236}">
                <a16:creationId xmlns:a16="http://schemas.microsoft.com/office/drawing/2014/main" id="{A7C93D4F-3003-4D58-9AFB-356A0F800F42}"/>
              </a:ext>
            </a:extLst>
          </p:cNvPr>
          <p:cNvSpPr/>
          <p:nvPr userDrawn="1"/>
        </p:nvSpPr>
        <p:spPr>
          <a:xfrm>
            <a:off x="4925679" y="3841"/>
            <a:ext cx="127212" cy="6858000"/>
          </a:xfrm>
          <a:prstGeom prst="rect">
            <a:avLst/>
          </a:prstGeom>
          <a:solidFill>
            <a:srgbClr val="F3E06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925CCF1-92C0-4AF3-BFAF-492163191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3F388D4-15DF-446A-91AA-72876CD48301}" type="datetime1">
              <a:rPr lang="it-IT" noProof="0" smtClean="0"/>
              <a:t>13/05/2024</a:t>
            </a:fld>
            <a:endParaRPr lang="it-IT" noProof="0" dirty="0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51A78A9-3DFF-4937-A9F2-5D8CF495F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it-IT" noProof="0" dirty="0"/>
              <a:t>Piè di pagina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FAEB271-5CC0-4759-BC6E-8BE53AB22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it-IT" noProof="0" smtClean="0"/>
              <a:t>‹N›</a:t>
            </a:fld>
            <a:endParaRPr lang="it-IT" noProof="0" dirty="0"/>
          </a:p>
        </p:txBody>
      </p:sp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629400" y="758952"/>
            <a:ext cx="4526280" cy="3227514"/>
          </a:xfrm>
        </p:spPr>
        <p:txBody>
          <a:bodyPr rtlCol="0" anchor="b">
            <a:normAutofit/>
          </a:bodyPr>
          <a:lstStyle>
            <a:lvl1pPr algn="l">
              <a:lnSpc>
                <a:spcPct val="90000"/>
              </a:lnSpc>
              <a:defRPr sz="6000" b="1" spc="-50" baseline="0">
                <a:solidFill>
                  <a:srgbClr val="1E5082"/>
                </a:solidFill>
                <a:latin typeface="+mn-lt"/>
              </a:defRPr>
            </a:lvl1pPr>
          </a:lstStyle>
          <a:p>
            <a:pPr rtl="0"/>
            <a:r>
              <a:rPr lang="it-IT" noProof="0" dirty="0"/>
              <a:t>Fare clic per modificare lo stile del titolo dello schema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6632171" y="4508500"/>
            <a:ext cx="4526280" cy="1279652"/>
          </a:xfrm>
        </p:spPr>
        <p:txBody>
          <a:bodyPr lIns="91440" rIns="91440" rtlCol="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pPr rtl="0"/>
            <a:r>
              <a:rPr lang="it-IT" noProof="0"/>
              <a:t>Fare clic per modificare lo stile del sottotitolo dello schema</a:t>
            </a:r>
            <a:endParaRPr lang="it-IT" noProof="0" dirty="0"/>
          </a:p>
        </p:txBody>
      </p:sp>
      <p:sp>
        <p:nvSpPr>
          <p:cNvPr id="11" name="Rettangolo 10">
            <a:extLst>
              <a:ext uri="{FF2B5EF4-FFF2-40B4-BE49-F238E27FC236}">
                <a16:creationId xmlns:a16="http://schemas.microsoft.com/office/drawing/2014/main" id="{6D3E1BBA-670B-4CAE-B839-50ADB23DDBC6}"/>
              </a:ext>
            </a:extLst>
          </p:cNvPr>
          <p:cNvSpPr/>
          <p:nvPr userDrawn="1"/>
        </p:nvSpPr>
        <p:spPr>
          <a:xfrm>
            <a:off x="4838007" y="-1345"/>
            <a:ext cx="137546" cy="6858000"/>
          </a:xfrm>
          <a:prstGeom prst="rect">
            <a:avLst/>
          </a:prstGeom>
          <a:solidFill>
            <a:srgbClr val="E98B0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  <p:pic>
        <p:nvPicPr>
          <p:cNvPr id="9" name="Immagine 8">
            <a:extLst>
              <a:ext uri="{FF2B5EF4-FFF2-40B4-BE49-F238E27FC236}">
                <a16:creationId xmlns:a16="http://schemas.microsoft.com/office/drawing/2014/main" id="{84640A8C-1E5C-F82E-982D-F5BE2053E41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391" y="0"/>
            <a:ext cx="484939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39385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1346200"/>
            <a:ext cx="2448033" cy="4530725"/>
          </a:xfrm>
        </p:spPr>
        <p:txBody>
          <a:bodyPr vert="eaVert" rtlCol="0"/>
          <a:lstStyle/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1092200" y="1346200"/>
            <a:ext cx="7480300" cy="4530723"/>
          </a:xfrm>
        </p:spPr>
        <p:txBody>
          <a:bodyPr vert="eaVert" lIns="45720" tIns="0" rIns="45720" bIns="0" rtlCol="0"/>
          <a:lstStyle/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  <a:endParaRPr lang="it-IT" noProof="0" dirty="0"/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AF33D6B0-F070-45C4-A472-19F432BE3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C82CFE1-3316-4B70-89C0-454FCB2AAF53}" type="datetime1">
              <a:rPr lang="it-IT" noProof="0" smtClean="0"/>
              <a:t>13/05/2024</a:t>
            </a:fld>
            <a:endParaRPr lang="it-IT" noProof="0" dirty="0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9975399F-DAB2-410D-967F-ED17E6F79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it-IT" noProof="0" dirty="0"/>
              <a:t>Piè di pagina</a:t>
            </a:r>
          </a:p>
        </p:txBody>
      </p:sp>
      <p:sp>
        <p:nvSpPr>
          <p:cNvPr id="10" name="Segnaposto numero diapositiva 9">
            <a:extLst>
              <a:ext uri="{FF2B5EF4-FFF2-40B4-BE49-F238E27FC236}">
                <a16:creationId xmlns:a16="http://schemas.microsoft.com/office/drawing/2014/main" id="{F762A46F-6BE5-4D12-9412-5CA7672EA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it-IT" noProof="0" smtClean="0"/>
              <a:t>‹N›</a:t>
            </a:fld>
            <a:endParaRPr lang="it-IT" noProof="0" dirty="0"/>
          </a:p>
        </p:txBody>
      </p:sp>
      <p:sp>
        <p:nvSpPr>
          <p:cNvPr id="14" name="Rettangolo 13">
            <a:extLst>
              <a:ext uri="{FF2B5EF4-FFF2-40B4-BE49-F238E27FC236}">
                <a16:creationId xmlns:a16="http://schemas.microsoft.com/office/drawing/2014/main" id="{6B443CC6-CDCA-4595-ADAE-DCB961FF1A8E}"/>
              </a:ext>
            </a:extLst>
          </p:cNvPr>
          <p:cNvSpPr/>
          <p:nvPr userDrawn="1"/>
        </p:nvSpPr>
        <p:spPr>
          <a:xfrm rot="16200000">
            <a:off x="8871481" y="-146580"/>
            <a:ext cx="1036320" cy="132948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29406879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  <a:endParaRPr lang="it-IT" noProof="0" dirty="0"/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354D8B55-9EA8-4B81-8E84-9B93B0A27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4542C42-F0C8-417A-980A-09B6C1CD6C24}" type="datetime1">
              <a:rPr lang="it-IT" noProof="0" smtClean="0"/>
              <a:t>13/05/2024</a:t>
            </a:fld>
            <a:endParaRPr lang="it-IT" noProof="0" dirty="0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062CA021-2578-47CB-822C-BDDFF7223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it-IT" noProof="0" dirty="0"/>
              <a:t>Piè di pagina</a:t>
            </a:r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C4AAB51D-4141-4682-9375-DAFD5FB9D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it-IT" noProof="0" smtClean="0"/>
              <a:t>‹N›</a:t>
            </a:fld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20182784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testazione sezion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arallelogramma 14">
            <a:extLst>
              <a:ext uri="{FF2B5EF4-FFF2-40B4-BE49-F238E27FC236}">
                <a16:creationId xmlns:a16="http://schemas.microsoft.com/office/drawing/2014/main" id="{98B82A56-7790-48EC-983D-AB8F703699B2}"/>
              </a:ext>
            </a:extLst>
          </p:cNvPr>
          <p:cNvSpPr/>
          <p:nvPr userDrawn="1"/>
        </p:nvSpPr>
        <p:spPr>
          <a:xfrm>
            <a:off x="7972121" y="0"/>
            <a:ext cx="2857500" cy="6858000"/>
          </a:xfrm>
          <a:prstGeom prst="parallelogram">
            <a:avLst>
              <a:gd name="adj" fmla="val 0"/>
            </a:avLst>
          </a:prstGeom>
          <a:solidFill>
            <a:schemeClr val="bg1">
              <a:lumMod val="95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it-IT" noProof="0" dirty="0"/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AAF2E137-EC28-48F8-9198-1F0253902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01D72669-6745-4AA0-A173-7F6CEB97CF08}" type="datetime1">
              <a:rPr lang="it-IT" noProof="0" smtClean="0"/>
              <a:t>13/05/2024</a:t>
            </a:fld>
            <a:endParaRPr lang="it-IT" noProof="0" dirty="0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189422CD-6F62-4DD6-89EF-07A60B42D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it-IT" noProof="0" dirty="0"/>
              <a:t>Piè di pagina</a:t>
            </a:r>
          </a:p>
        </p:txBody>
      </p:sp>
      <p:sp>
        <p:nvSpPr>
          <p:cNvPr id="11" name="Segnaposto numero diapositiva 10">
            <a:extLst>
              <a:ext uri="{FF2B5EF4-FFF2-40B4-BE49-F238E27FC236}">
                <a16:creationId xmlns:a16="http://schemas.microsoft.com/office/drawing/2014/main" id="{69C6AFF8-42B4-4D05-969B-9F5FB3355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A98EE3D-8CD1-4C3F-BD1C-C98C9596463C}" type="slidenum">
              <a:rPr lang="it-IT" noProof="0" smtClean="0"/>
              <a:pPr/>
              <a:t>‹N›</a:t>
            </a:fld>
            <a:endParaRPr lang="it-IT" noProof="0" dirty="0"/>
          </a:p>
        </p:txBody>
      </p:sp>
      <p:sp>
        <p:nvSpPr>
          <p:cNvPr id="12" name="Segnaposto immagine 9">
            <a:extLst>
              <a:ext uri="{FF2B5EF4-FFF2-40B4-BE49-F238E27FC236}">
                <a16:creationId xmlns:a16="http://schemas.microsoft.com/office/drawing/2014/main" id="{E76B772A-7600-4ECE-B5A2-34827D4C710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6311900" cy="6858000"/>
          </a:xfrm>
        </p:spPr>
        <p:txBody>
          <a:bodyPr rtlCol="0"/>
          <a:lstStyle/>
          <a:p>
            <a:pPr rtl="0"/>
            <a:r>
              <a:rPr lang="it-IT" noProof="0"/>
              <a:t>Fare clic sull'icona per inserire un'immagine</a:t>
            </a:r>
            <a:endParaRPr lang="it-IT" noProof="0" dirty="0"/>
          </a:p>
        </p:txBody>
      </p:sp>
      <p:sp>
        <p:nvSpPr>
          <p:cNvPr id="13" name="Rettangolo 12">
            <a:extLst>
              <a:ext uri="{FF2B5EF4-FFF2-40B4-BE49-F238E27FC236}">
                <a16:creationId xmlns:a16="http://schemas.microsoft.com/office/drawing/2014/main" id="{33820398-8D1F-4543-ABA0-7A67C38769B3}"/>
              </a:ext>
            </a:extLst>
          </p:cNvPr>
          <p:cNvSpPr/>
          <p:nvPr userDrawn="1"/>
        </p:nvSpPr>
        <p:spPr>
          <a:xfrm>
            <a:off x="2451099" y="3568700"/>
            <a:ext cx="8721725" cy="23082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 rtl="0"/>
            <a:endParaRPr lang="it-IT" sz="1400" noProof="0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641599" y="3746500"/>
            <a:ext cx="8331202" cy="1308100"/>
          </a:xfrm>
        </p:spPr>
        <p:txBody>
          <a:bodyPr rtlCol="0" anchor="b" anchorCtr="0">
            <a:noAutofit/>
          </a:bodyPr>
          <a:lstStyle>
            <a:lvl1pPr>
              <a:lnSpc>
                <a:spcPct val="90000"/>
              </a:lnSpc>
              <a:defRPr sz="4800" b="1">
                <a:solidFill>
                  <a:schemeClr val="bg1"/>
                </a:solidFill>
                <a:latin typeface="+mn-lt"/>
              </a:defRPr>
            </a:lvl1pPr>
          </a:lstStyle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2641600" y="5219700"/>
            <a:ext cx="8331201" cy="586740"/>
          </a:xfrm>
        </p:spPr>
        <p:txBody>
          <a:bodyPr lIns="91440" rIns="91440" rtlCol="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bg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it-IT" noProof="0"/>
              <a:t>Fare clic per modificare gli stili del testo dello schema</a:t>
            </a:r>
          </a:p>
        </p:txBody>
      </p:sp>
      <p:sp>
        <p:nvSpPr>
          <p:cNvPr id="14" name="Rettangolo 13">
            <a:extLst>
              <a:ext uri="{FF2B5EF4-FFF2-40B4-BE49-F238E27FC236}">
                <a16:creationId xmlns:a16="http://schemas.microsoft.com/office/drawing/2014/main" id="{45757C57-BBBA-44C6-9A4D-12F5D1E400AA}"/>
              </a:ext>
            </a:extLst>
          </p:cNvPr>
          <p:cNvSpPr/>
          <p:nvPr userDrawn="1"/>
        </p:nvSpPr>
        <p:spPr>
          <a:xfrm>
            <a:off x="3752850" y="3469101"/>
            <a:ext cx="5118100" cy="1256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25969842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Intestazione della sezion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data 6">
            <a:extLst>
              <a:ext uri="{FF2B5EF4-FFF2-40B4-BE49-F238E27FC236}">
                <a16:creationId xmlns:a16="http://schemas.microsoft.com/office/drawing/2014/main" id="{AAF2E137-EC28-48F8-9198-1F0253902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081A99FD-A18D-4AC6-92B0-69E29E35743B}" type="datetime1">
              <a:rPr lang="it-IT" noProof="0" smtClean="0"/>
              <a:t>13/05/2024</a:t>
            </a:fld>
            <a:endParaRPr lang="it-IT" noProof="0" dirty="0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189422CD-6F62-4DD6-89EF-07A60B42D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it-IT" noProof="0" dirty="0"/>
              <a:t>Piè di pagina</a:t>
            </a:r>
          </a:p>
        </p:txBody>
      </p:sp>
      <p:sp>
        <p:nvSpPr>
          <p:cNvPr id="11" name="Segnaposto numero diapositiva 10">
            <a:extLst>
              <a:ext uri="{FF2B5EF4-FFF2-40B4-BE49-F238E27FC236}">
                <a16:creationId xmlns:a16="http://schemas.microsoft.com/office/drawing/2014/main" id="{69C6AFF8-42B4-4D05-969B-9F5FB3355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A98EE3D-8CD1-4C3F-BD1C-C98C9596463C}" type="slidenum">
              <a:rPr lang="it-IT" noProof="0" smtClean="0"/>
              <a:pPr/>
              <a:t>‹N›</a:t>
            </a:fld>
            <a:endParaRPr lang="it-IT" noProof="0" dirty="0"/>
          </a:p>
        </p:txBody>
      </p:sp>
      <p:sp>
        <p:nvSpPr>
          <p:cNvPr id="12" name="Segnaposto immagine 9">
            <a:extLst>
              <a:ext uri="{FF2B5EF4-FFF2-40B4-BE49-F238E27FC236}">
                <a16:creationId xmlns:a16="http://schemas.microsoft.com/office/drawing/2014/main" id="{E76B772A-7600-4ECE-B5A2-34827D4C710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</p:spPr>
        <p:txBody>
          <a:bodyPr rtlCol="0"/>
          <a:lstStyle/>
          <a:p>
            <a:pPr rtl="0"/>
            <a:r>
              <a:rPr lang="it-IT" noProof="0"/>
              <a:t>Fare clic sull'icona per inserire un'immagine</a:t>
            </a:r>
            <a:endParaRPr lang="it-IT" noProof="0" dirty="0"/>
          </a:p>
        </p:txBody>
      </p:sp>
      <p:sp>
        <p:nvSpPr>
          <p:cNvPr id="13" name="Rettangolo 12">
            <a:extLst>
              <a:ext uri="{FF2B5EF4-FFF2-40B4-BE49-F238E27FC236}">
                <a16:creationId xmlns:a16="http://schemas.microsoft.com/office/drawing/2014/main" id="{33820398-8D1F-4543-ABA0-7A67C38769B3}"/>
              </a:ext>
            </a:extLst>
          </p:cNvPr>
          <p:cNvSpPr/>
          <p:nvPr userDrawn="1"/>
        </p:nvSpPr>
        <p:spPr>
          <a:xfrm>
            <a:off x="1735138" y="3568700"/>
            <a:ext cx="8721725" cy="23082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ctr" rtl="0"/>
            <a:endParaRPr lang="it-IT" sz="1400" noProof="0" dirty="0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930399" y="3746500"/>
            <a:ext cx="8331202" cy="1308100"/>
          </a:xfrm>
        </p:spPr>
        <p:txBody>
          <a:bodyPr rtlCol="0" anchor="b" anchorCtr="0">
            <a:noAutofit/>
          </a:bodyPr>
          <a:lstStyle>
            <a:lvl1pPr algn="ctr">
              <a:lnSpc>
                <a:spcPct val="90000"/>
              </a:lnSpc>
              <a:defRPr sz="4800" b="1">
                <a:solidFill>
                  <a:schemeClr val="bg1"/>
                </a:solidFill>
                <a:latin typeface="+mn-lt"/>
              </a:defRPr>
            </a:lvl1pPr>
          </a:lstStyle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930400" y="5219700"/>
            <a:ext cx="8331201" cy="586740"/>
          </a:xfrm>
        </p:spPr>
        <p:txBody>
          <a:bodyPr lIns="91440" rIns="91440" rtlCol="0" anchor="t" anchorCtr="0">
            <a:normAutofit/>
          </a:bodyPr>
          <a:lstStyle>
            <a:lvl1pPr marL="0" indent="0" algn="ctr">
              <a:buNone/>
              <a:defRPr sz="2400" cap="all" spc="200" baseline="0">
                <a:solidFill>
                  <a:schemeClr val="bg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it-IT" noProof="0"/>
              <a:t>Fare clic per modificare gli stili del testo dello schema</a:t>
            </a:r>
          </a:p>
        </p:txBody>
      </p:sp>
      <p:sp>
        <p:nvSpPr>
          <p:cNvPr id="14" name="Rettangolo 13">
            <a:extLst>
              <a:ext uri="{FF2B5EF4-FFF2-40B4-BE49-F238E27FC236}">
                <a16:creationId xmlns:a16="http://schemas.microsoft.com/office/drawing/2014/main" id="{45757C57-BBBA-44C6-9A4D-12F5D1E400AA}"/>
              </a:ext>
            </a:extLst>
          </p:cNvPr>
          <p:cNvSpPr/>
          <p:nvPr userDrawn="1"/>
        </p:nvSpPr>
        <p:spPr>
          <a:xfrm>
            <a:off x="3536950" y="3469101"/>
            <a:ext cx="5118100" cy="1256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37664897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 rtlCol="0"/>
          <a:lstStyle/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1097280" y="2120900"/>
            <a:ext cx="4639736" cy="3748193"/>
          </a:xfrm>
        </p:spPr>
        <p:txBody>
          <a:bodyPr rtlCol="0"/>
          <a:lstStyle/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  <a:endParaRPr lang="it-IT" noProof="0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515944" y="2120900"/>
            <a:ext cx="4639736" cy="3748194"/>
          </a:xfrm>
        </p:spPr>
        <p:txBody>
          <a:bodyPr rtlCol="0"/>
          <a:lstStyle/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  <a:endParaRPr lang="it-IT" noProof="0" dirty="0"/>
          </a:p>
        </p:txBody>
      </p:sp>
      <p:sp>
        <p:nvSpPr>
          <p:cNvPr id="2" name="Segnaposto data 1">
            <a:extLst>
              <a:ext uri="{FF2B5EF4-FFF2-40B4-BE49-F238E27FC236}">
                <a16:creationId xmlns:a16="http://schemas.microsoft.com/office/drawing/2014/main" id="{5782D47D-B0DC-4C40-BCC6-BBBA32584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3B79944-34CF-4A72-AC1B-909189585767}" type="datetime1">
              <a:rPr lang="it-IT" noProof="0" smtClean="0"/>
              <a:t>13/05/2024</a:t>
            </a:fld>
            <a:endParaRPr lang="it-IT" noProof="0" dirty="0"/>
          </a:p>
        </p:txBody>
      </p:sp>
      <p:sp>
        <p:nvSpPr>
          <p:cNvPr id="9" name="Segnaposto piè di pagina 8">
            <a:extLst>
              <a:ext uri="{FF2B5EF4-FFF2-40B4-BE49-F238E27FC236}">
                <a16:creationId xmlns:a16="http://schemas.microsoft.com/office/drawing/2014/main" id="{4690D34E-7EBD-44B2-83CA-4C126A18D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it-IT" noProof="0" dirty="0"/>
              <a:t>Piè di pagina</a:t>
            </a:r>
          </a:p>
        </p:txBody>
      </p:sp>
      <p:sp>
        <p:nvSpPr>
          <p:cNvPr id="10" name="Segnaposto numero diapositiva 9">
            <a:extLst>
              <a:ext uri="{FF2B5EF4-FFF2-40B4-BE49-F238E27FC236}">
                <a16:creationId xmlns:a16="http://schemas.microsoft.com/office/drawing/2014/main" id="{2AC511A1-9BBD-42DE-92FB-2AF44F8E9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it-IT" noProof="0" smtClean="0"/>
              <a:t>‹N›</a:t>
            </a:fld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33879728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olo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 rtlCol="0"/>
          <a:lstStyle/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097280" y="2057400"/>
            <a:ext cx="4639736" cy="736282"/>
          </a:xfrm>
        </p:spPr>
        <p:txBody>
          <a:bodyPr lIns="91440" rIns="91440" rtlCol="0" anchor="ctr">
            <a:noAutofit/>
          </a:bodyPr>
          <a:lstStyle>
            <a:lvl1pPr marL="0" indent="0" algn="l">
              <a:buNone/>
              <a:defRPr sz="2400" b="1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it-IT" noProof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1186731" y="2958274"/>
            <a:ext cx="4639736" cy="2910821"/>
          </a:xfrm>
        </p:spPr>
        <p:txBody>
          <a:bodyPr rtlCol="0"/>
          <a:lstStyle/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  <a:endParaRPr lang="it-IT" noProof="0" dirty="0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515944" y="2057400"/>
            <a:ext cx="4639736" cy="736282"/>
          </a:xfrm>
        </p:spPr>
        <p:txBody>
          <a:bodyPr lIns="91440" rIns="91440" rtlCol="0" anchor="ctr">
            <a:noAutofit/>
          </a:bodyPr>
          <a:lstStyle>
            <a:lvl1pPr marL="0" indent="0">
              <a:buNone/>
              <a:defRPr sz="2400" b="1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it-IT" noProof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605395" y="2958273"/>
            <a:ext cx="4639736" cy="2910821"/>
          </a:xfrm>
        </p:spPr>
        <p:txBody>
          <a:bodyPr rtlCol="0"/>
          <a:lstStyle/>
          <a:p>
            <a:pPr lvl="0" rtl="0"/>
            <a:r>
              <a:rPr lang="it-IT" noProof="0"/>
              <a:t>Fare clic per modificare gli stili del testo dello schema</a:t>
            </a:r>
          </a:p>
          <a:p>
            <a:pPr lvl="1" rtl="0"/>
            <a:r>
              <a:rPr lang="it-IT" noProof="0"/>
              <a:t>Secondo livello</a:t>
            </a:r>
          </a:p>
          <a:p>
            <a:pPr lvl="2" rtl="0"/>
            <a:r>
              <a:rPr lang="it-IT" noProof="0"/>
              <a:t>Terzo livello</a:t>
            </a:r>
          </a:p>
          <a:p>
            <a:pPr lvl="3" rtl="0"/>
            <a:r>
              <a:rPr lang="it-IT" noProof="0"/>
              <a:t>Quarto livello</a:t>
            </a:r>
          </a:p>
          <a:p>
            <a:pPr lvl="4" rtl="0"/>
            <a:r>
              <a:rPr lang="it-IT" noProof="0"/>
              <a:t>Quinto livello</a:t>
            </a:r>
            <a:endParaRPr lang="it-IT" noProof="0" dirty="0"/>
          </a:p>
        </p:txBody>
      </p:sp>
      <p:sp>
        <p:nvSpPr>
          <p:cNvPr id="2" name="Segnaposto data 1">
            <a:extLst>
              <a:ext uri="{FF2B5EF4-FFF2-40B4-BE49-F238E27FC236}">
                <a16:creationId xmlns:a16="http://schemas.microsoft.com/office/drawing/2014/main" id="{8AF8A515-AA94-45D1-9223-5C2272618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AAF3A87-C769-4508-A602-98056DD906C2}" type="datetime1">
              <a:rPr lang="it-IT" noProof="0" smtClean="0"/>
              <a:t>13/05/2024</a:t>
            </a:fld>
            <a:endParaRPr lang="it-IT" noProof="0" dirty="0"/>
          </a:p>
        </p:txBody>
      </p:sp>
      <p:sp>
        <p:nvSpPr>
          <p:cNvPr id="11" name="Segnaposto piè di pagina 10">
            <a:extLst>
              <a:ext uri="{FF2B5EF4-FFF2-40B4-BE49-F238E27FC236}">
                <a16:creationId xmlns:a16="http://schemas.microsoft.com/office/drawing/2014/main" id="{D052F5BC-98E0-4D60-AD67-9547738B7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it-IT" noProof="0" dirty="0"/>
              <a:t>Piè di pagina</a:t>
            </a:r>
          </a:p>
        </p:txBody>
      </p:sp>
      <p:sp>
        <p:nvSpPr>
          <p:cNvPr id="12" name="Segnaposto numero diapositiva 11">
            <a:extLst>
              <a:ext uri="{FF2B5EF4-FFF2-40B4-BE49-F238E27FC236}">
                <a16:creationId xmlns:a16="http://schemas.microsoft.com/office/drawing/2014/main" id="{A38552DC-952E-41EA-AAAF-C2187523C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it-IT" noProof="0" smtClean="0"/>
              <a:t>‹N›</a:t>
            </a:fld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2195941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it-IT" noProof="0"/>
              <a:t>Fare clic per modificare lo stile del titolo dello schema</a:t>
            </a:r>
            <a:endParaRPr lang="it-IT" noProof="0" dirty="0"/>
          </a:p>
        </p:txBody>
      </p:sp>
      <p:sp>
        <p:nvSpPr>
          <p:cNvPr id="6" name="Segnaposto data 5">
            <a:extLst>
              <a:ext uri="{FF2B5EF4-FFF2-40B4-BE49-F238E27FC236}">
                <a16:creationId xmlns:a16="http://schemas.microsoft.com/office/drawing/2014/main" id="{7392073F-158F-44A3-8913-917AFFC1B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F1DB439-C8A9-45DF-AFF2-9EFA3E72C152}" type="datetime1">
              <a:rPr lang="it-IT" noProof="0" smtClean="0"/>
              <a:t>13/05/2024</a:t>
            </a:fld>
            <a:endParaRPr lang="it-IT" noProof="0" dirty="0"/>
          </a:p>
        </p:txBody>
      </p:sp>
      <p:sp>
        <p:nvSpPr>
          <p:cNvPr id="7" name="Segnaposto piè di pagina 6">
            <a:extLst>
              <a:ext uri="{FF2B5EF4-FFF2-40B4-BE49-F238E27FC236}">
                <a16:creationId xmlns:a16="http://schemas.microsoft.com/office/drawing/2014/main" id="{EED72207-24CA-42B7-A975-2F8E41CBA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it-IT" noProof="0" dirty="0"/>
              <a:t>Piè di pagina</a:t>
            </a:r>
          </a:p>
        </p:txBody>
      </p:sp>
      <p:sp>
        <p:nvSpPr>
          <p:cNvPr id="8" name="Segnaposto numero diapositiva 7">
            <a:extLst>
              <a:ext uri="{FF2B5EF4-FFF2-40B4-BE49-F238E27FC236}">
                <a16:creationId xmlns:a16="http://schemas.microsoft.com/office/drawing/2014/main" id="{D01080F2-251A-4B88-9A62-16F46D724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it-IT" noProof="0" smtClean="0"/>
              <a:t>‹N›</a:t>
            </a:fld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11800130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arallelogramma 14">
            <a:extLst>
              <a:ext uri="{FF2B5EF4-FFF2-40B4-BE49-F238E27FC236}">
                <a16:creationId xmlns:a16="http://schemas.microsoft.com/office/drawing/2014/main" id="{AF082EE3-41AA-4817-A1CC-C33DDB8F675F}"/>
              </a:ext>
            </a:extLst>
          </p:cNvPr>
          <p:cNvSpPr/>
          <p:nvPr userDrawn="1"/>
        </p:nvSpPr>
        <p:spPr>
          <a:xfrm>
            <a:off x="4667250" y="0"/>
            <a:ext cx="2857500" cy="6858000"/>
          </a:xfrm>
          <a:prstGeom prst="parallelogram">
            <a:avLst>
              <a:gd name="adj" fmla="val 0"/>
            </a:avLst>
          </a:prstGeom>
          <a:solidFill>
            <a:schemeClr val="bg1">
              <a:lumMod val="95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it-IT" noProof="0" dirty="0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05915714-6BBA-4593-8591-4E26F7D58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16130" y="6446838"/>
            <a:ext cx="4846321" cy="365125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010507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arallelogramma 14">
            <a:extLst>
              <a:ext uri="{FF2B5EF4-FFF2-40B4-BE49-F238E27FC236}">
                <a16:creationId xmlns:a16="http://schemas.microsoft.com/office/drawing/2014/main" id="{D20796F3-5674-4AF5-9623-575731F82E52}"/>
              </a:ext>
            </a:extLst>
          </p:cNvPr>
          <p:cNvSpPr/>
          <p:nvPr userDrawn="1"/>
        </p:nvSpPr>
        <p:spPr>
          <a:xfrm>
            <a:off x="4667250" y="0"/>
            <a:ext cx="2857500" cy="6858000"/>
          </a:xfrm>
          <a:prstGeom prst="parallelogram">
            <a:avLst>
              <a:gd name="adj" fmla="val 0"/>
            </a:avLst>
          </a:prstGeom>
          <a:solidFill>
            <a:schemeClr val="bg1">
              <a:lumMod val="95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rtl="0"/>
            <a:endParaRPr lang="it-IT" noProof="0" dirty="0"/>
          </a:p>
        </p:txBody>
      </p:sp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it-IT" noProof="0" dirty="0"/>
              <a:t>Fare clic per modificare lo stile del titolo dello schema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216548" y="2108201"/>
            <a:ext cx="10058400" cy="3760891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 rtl="0"/>
            <a:r>
              <a:rPr lang="it-IT" noProof="0" dirty="0"/>
              <a:t>Fare clic per modificare gli stili del testo dello schema</a:t>
            </a:r>
          </a:p>
          <a:p>
            <a:pPr lvl="1" rtl="0"/>
            <a:r>
              <a:rPr lang="it-IT" noProof="0" dirty="0"/>
              <a:t>Secondo livello</a:t>
            </a:r>
          </a:p>
          <a:p>
            <a:pPr lvl="2" rtl="0"/>
            <a:r>
              <a:rPr lang="it-IT" noProof="0" dirty="0"/>
              <a:t>Terzo livello</a:t>
            </a:r>
          </a:p>
          <a:p>
            <a:pPr lvl="3" rtl="0"/>
            <a:r>
              <a:rPr lang="it-IT" noProof="0" dirty="0"/>
              <a:t>Quarto livello</a:t>
            </a:r>
          </a:p>
          <a:p>
            <a:pPr lvl="4" rtl="0"/>
            <a:r>
              <a:rPr lang="it-IT" noProof="0" dirty="0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6834126" y="6446838"/>
            <a:ext cx="2584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2CA46E8E-89D0-493E-ABBF-B63A9C819C41}" type="datetime1">
              <a:rPr lang="it-IT" noProof="0" smtClean="0"/>
              <a:t>13/05/2024</a:t>
            </a:fld>
            <a:endParaRPr lang="it-IT" noProof="0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1097279" y="6446838"/>
            <a:ext cx="48463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it-IT" noProof="0" dirty="0"/>
              <a:t>Piè di pagina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10375670" y="6446838"/>
            <a:ext cx="7800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3A98EE3D-8CD1-4C3F-BD1C-C98C9596463C}" type="slidenum">
              <a:rPr lang="it-IT" noProof="0" smtClean="0"/>
              <a:pPr/>
              <a:t>‹N›</a:t>
            </a:fld>
            <a:endParaRPr lang="it-IT" noProof="0" dirty="0"/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id="{0F25E55C-1C16-46C6-B789-A4B2BCEF8F86}"/>
              </a:ext>
            </a:extLst>
          </p:cNvPr>
          <p:cNvSpPr/>
          <p:nvPr userDrawn="1"/>
        </p:nvSpPr>
        <p:spPr>
          <a:xfrm>
            <a:off x="0" y="1011981"/>
            <a:ext cx="1036320" cy="6858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it-IT" noProof="0" dirty="0"/>
          </a:p>
        </p:txBody>
      </p:sp>
    </p:spTree>
    <p:extLst>
      <p:ext uri="{BB962C8B-B14F-4D97-AF65-F5344CB8AC3E}">
        <p14:creationId xmlns:p14="http://schemas.microsoft.com/office/powerpoint/2010/main" val="16902857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18" r:id="rId2"/>
    <p:sldLayoutId id="2147483707" r:id="rId3"/>
    <p:sldLayoutId id="2147483708" r:id="rId4"/>
    <p:sldLayoutId id="2147483719" r:id="rId5"/>
    <p:sldLayoutId id="2147483709" r:id="rId6"/>
    <p:sldLayoutId id="2147483716" r:id="rId7"/>
    <p:sldLayoutId id="2147483710" r:id="rId8"/>
    <p:sldLayoutId id="2147483711" r:id="rId9"/>
    <p:sldLayoutId id="2147483712" r:id="rId10"/>
    <p:sldLayoutId id="2147483727" r:id="rId11"/>
    <p:sldLayoutId id="2147483720" r:id="rId12"/>
    <p:sldLayoutId id="2147483721" r:id="rId13"/>
    <p:sldLayoutId id="2147483725" r:id="rId14"/>
    <p:sldLayoutId id="2147483726" r:id="rId15"/>
    <p:sldLayoutId id="2147483722" r:id="rId16"/>
    <p:sldLayoutId id="2147483723" r:id="rId17"/>
    <p:sldLayoutId id="2147483715" r:id="rId18"/>
    <p:sldLayoutId id="2147483713" r:id="rId19"/>
    <p:sldLayoutId id="2147483714" r:id="rId20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spc="-50" baseline="0">
          <a:solidFill>
            <a:schemeClr val="tx1">
              <a:lumMod val="75000"/>
              <a:lumOff val="25000"/>
            </a:schemeClr>
          </a:solidFill>
          <a:latin typeface="+mn-lt"/>
          <a:ea typeface="+mj-ea"/>
          <a:cs typeface="+mj-cs"/>
        </a:defRPr>
      </a:lvl1pPr>
    </p:titleStyle>
    <p:bodyStyle>
      <a:lvl1pPr marL="266700" indent="-266700" algn="l" defTabSz="914400" rtl="0" eaLnBrk="1" latinLnBrk="0" hangingPunct="1">
        <a:lnSpc>
          <a:spcPct val="10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Wingdings" panose="05000000000000000000" pitchFamily="2" charset="2"/>
        <a:buChar char="§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" panose="05000000000000000000" pitchFamily="2" charset="2"/>
        <a:buChar char="§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" panose="05000000000000000000" pitchFamily="2" charset="2"/>
        <a:buChar char="§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" panose="05000000000000000000" pitchFamily="2" charset="2"/>
        <a:buChar char="§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" panose="05000000000000000000" pitchFamily="2" charset="2"/>
        <a:buChar char="§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87" userDrawn="1">
          <p15:clr>
            <a:srgbClr val="F26B43"/>
          </p15:clr>
        </p15:guide>
        <p15:guide id="2" pos="688" userDrawn="1">
          <p15:clr>
            <a:srgbClr val="F26B43"/>
          </p15:clr>
        </p15:guide>
        <p15:guide id="3" pos="7038" userDrawn="1">
          <p15:clr>
            <a:srgbClr val="F26B43"/>
          </p15:clr>
        </p15:guide>
        <p15:guide id="4" orient="horz" pos="3702" userDrawn="1">
          <p15:clr>
            <a:srgbClr val="F26B43"/>
          </p15:clr>
        </p15:guide>
        <p15:guide id="5" orient="horz" pos="4065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>
            <a:extLst>
              <a:ext uri="{FF2B5EF4-FFF2-40B4-BE49-F238E27FC236}">
                <a16:creationId xmlns:a16="http://schemas.microsoft.com/office/drawing/2014/main" id="{7F1CCB64-8231-435F-87C9-78C908E3938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ERABS: UN NUOVO PROGETTO</a:t>
            </a:r>
          </a:p>
        </p:txBody>
      </p:sp>
      <p:sp>
        <p:nvSpPr>
          <p:cNvPr id="4" name="Sottotitolo 3">
            <a:extLst>
              <a:ext uri="{FF2B5EF4-FFF2-40B4-BE49-F238E27FC236}">
                <a16:creationId xmlns:a16="http://schemas.microsoft.com/office/drawing/2014/main" id="{91A9603A-D223-47EF-B35B-86424F3280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390707" y="4476308"/>
            <a:ext cx="6507126" cy="1311844"/>
          </a:xfrm>
        </p:spPr>
        <p:txBody>
          <a:bodyPr>
            <a:normAutofit fontScale="92500"/>
          </a:bodyPr>
          <a:lstStyle/>
          <a:p>
            <a:r>
              <a:rPr lang="it-IT" sz="2800" b="1" dirty="0">
                <a:solidFill>
                  <a:srgbClr val="FFC000"/>
                </a:solidFill>
              </a:rPr>
              <a:t>GIUSEPPE M MARINARI</a:t>
            </a:r>
          </a:p>
          <a:p>
            <a:r>
              <a:rPr lang="it-IT" sz="2800" b="1" dirty="0">
                <a:solidFill>
                  <a:srgbClr val="FFC000"/>
                </a:solidFill>
              </a:rPr>
              <a:t>IRCCS HUMANITAS RESEARCH HOSPITAL</a:t>
            </a:r>
          </a:p>
        </p:txBody>
      </p:sp>
    </p:spTree>
    <p:extLst>
      <p:ext uri="{BB962C8B-B14F-4D97-AF65-F5344CB8AC3E}">
        <p14:creationId xmlns:p14="http://schemas.microsoft.com/office/powerpoint/2010/main" val="47115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4EED3A95-76CA-DC14-87F6-53BB1CA80B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9220" y="1392863"/>
            <a:ext cx="3501814" cy="3224188"/>
          </a:xfrm>
        </p:spPr>
        <p:txBody>
          <a:bodyPr>
            <a:normAutofit fontScale="90000"/>
          </a:bodyPr>
          <a:lstStyle/>
          <a:p>
            <a:r>
              <a:rPr lang="it-IT" dirty="0"/>
              <a:t>ERAS SOCIETY È UNA SOCIETÀ SCIENTIFICA, NÈ PIÙ NÈ MENO CHE SICOB</a:t>
            </a:r>
            <a:endParaRPr lang="en-US" dirty="0"/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EAD7AB43-FF98-D4B2-B541-C8E2392E3339}"/>
              </a:ext>
            </a:extLst>
          </p:cNvPr>
          <p:cNvSpPr txBox="1"/>
          <p:nvPr/>
        </p:nvSpPr>
        <p:spPr>
          <a:xfrm>
            <a:off x="5943600" y="943430"/>
            <a:ext cx="6124353" cy="3977366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pPr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</a:pPr>
            <a:r>
              <a:rPr lang="it-IT" sz="1600" dirty="0" smtClean="0">
                <a:solidFill>
                  <a:srgbClr val="002060"/>
                </a:solidFill>
              </a:rPr>
              <a:t>PERCHÈ FARSI CERTIFICARE DA UNA </a:t>
            </a:r>
            <a:r>
              <a:rPr lang="it-IT" sz="1600" dirty="0">
                <a:solidFill>
                  <a:srgbClr val="002060"/>
                </a:solidFill>
              </a:rPr>
              <a:t>SOCIETÀ STRANIERA? </a:t>
            </a:r>
            <a:endParaRPr lang="it-IT" sz="1600" dirty="0" smtClean="0">
              <a:solidFill>
                <a:srgbClr val="002060"/>
              </a:solidFill>
            </a:endParaRPr>
          </a:p>
          <a:p>
            <a:pPr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</a:pPr>
            <a:r>
              <a:rPr lang="it-IT" sz="1600" dirty="0" smtClean="0">
                <a:solidFill>
                  <a:srgbClr val="002060"/>
                </a:solidFill>
              </a:rPr>
              <a:t>Costi , ostacoli linguistici, perdita dei dati</a:t>
            </a:r>
            <a:endParaRPr lang="it-IT" sz="1600" dirty="0">
              <a:solidFill>
                <a:srgbClr val="002060"/>
              </a:solidFill>
            </a:endParaRPr>
          </a:p>
          <a:p>
            <a:pPr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</a:pPr>
            <a:r>
              <a:rPr lang="it-IT" sz="1600" b="1" dirty="0" smtClean="0">
                <a:solidFill>
                  <a:srgbClr val="FF0000"/>
                </a:solidFill>
              </a:rPr>
              <a:t>Vari </a:t>
            </a:r>
            <a:r>
              <a:rPr lang="it-IT" sz="1600" b="1" dirty="0">
                <a:solidFill>
                  <a:srgbClr val="FF0000"/>
                </a:solidFill>
              </a:rPr>
              <a:t>motivi per sviluppare un progetto italiano interno a SICOB: </a:t>
            </a:r>
          </a:p>
          <a:p>
            <a:pPr marL="266700" indent="-26670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Char char="§"/>
            </a:pPr>
            <a:r>
              <a:rPr lang="it-IT" sz="1600" dirty="0">
                <a:solidFill>
                  <a:srgbClr val="FF0000"/>
                </a:solidFill>
              </a:rPr>
              <a:t>Si parla spesso di dimissioni anticipate «colpevoli»: in un tribunale italiano ha più peso essere certificati da una società italiana, riconosciuta presso ISS, che da una società straniera</a:t>
            </a:r>
          </a:p>
          <a:p>
            <a:pPr marL="266700" indent="-26670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Char char="§"/>
            </a:pPr>
            <a:r>
              <a:rPr lang="it-IT" sz="1600" dirty="0">
                <a:solidFill>
                  <a:srgbClr val="FF0000"/>
                </a:solidFill>
              </a:rPr>
              <a:t>Poche pubblicazioni, specie in bariatrica </a:t>
            </a:r>
          </a:p>
          <a:p>
            <a:pPr marL="266700" indent="-26670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Char char="§"/>
            </a:pPr>
            <a:r>
              <a:rPr lang="it-IT" sz="1600" dirty="0">
                <a:solidFill>
                  <a:srgbClr val="FF0000"/>
                </a:solidFill>
              </a:rPr>
              <a:t>Possibile introito per SICOB (ovvio, molto minore di quanto si paga ad ERAS Society)</a:t>
            </a:r>
          </a:p>
          <a:p>
            <a:pPr marL="266700" indent="-26670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Char char="§"/>
            </a:pPr>
            <a:endParaRPr lang="it-IT" sz="13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2259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28CCF7ED-2DE4-0829-FCA6-A3DA32FDCF6F}"/>
              </a:ext>
            </a:extLst>
          </p:cNvPr>
          <p:cNvSpPr txBox="1"/>
          <p:nvPr/>
        </p:nvSpPr>
        <p:spPr>
          <a:xfrm>
            <a:off x="1092200" y="1885125"/>
            <a:ext cx="3068833" cy="20939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it-IT" sz="4400" b="1" i="0" kern="1200" spc="-50" baseline="0">
                <a:solidFill>
                  <a:srgbClr val="FFFFFF"/>
                </a:solidFill>
                <a:latin typeface="+mn-lt"/>
                <a:ea typeface="+mj-ea"/>
                <a:cs typeface="+mj-cs"/>
              </a:rPr>
              <a:t>NO ERABS!!!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FEB42737-CB5C-89AE-3748-1C381C30ED4C}"/>
              </a:ext>
            </a:extLst>
          </p:cNvPr>
          <p:cNvSpPr txBox="1"/>
          <p:nvPr/>
        </p:nvSpPr>
        <p:spPr>
          <a:xfrm>
            <a:off x="5894413" y="1124183"/>
            <a:ext cx="6103089" cy="3977366"/>
          </a:xfrm>
          <a:prstGeom prst="rect">
            <a:avLst/>
          </a:prstGeom>
        </p:spPr>
        <p:txBody>
          <a:bodyPr vert="horz" lIns="0" tIns="45720" rIns="0" bIns="45720" rtlCol="0" anchor="ctr">
            <a:normAutofit lnSpcReduction="10000"/>
          </a:bodyPr>
          <a:lstStyle/>
          <a:p>
            <a:pPr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</a:pPr>
            <a:r>
              <a:rPr lang="it-IT" dirty="0">
                <a:solidFill>
                  <a:srgbClr val="FF0000"/>
                </a:solidFill>
              </a:rPr>
              <a:t>EBPM (ENHANCED BARIATRIC PERIOPERATIVE MANAGEMENT) </a:t>
            </a:r>
          </a:p>
          <a:p>
            <a:pPr marL="266700" indent="-26670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Char char="§"/>
            </a:pPr>
            <a:endParaRPr lang="it-IT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</a:pPr>
            <a:r>
              <a:rPr lang="it-IT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oppure</a:t>
            </a:r>
          </a:p>
          <a:p>
            <a:pPr marL="266700" indent="-26670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Char char="§"/>
            </a:pPr>
            <a:endParaRPr lang="it-IT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</a:pPr>
            <a:r>
              <a:rPr lang="it-IT" dirty="0">
                <a:solidFill>
                  <a:srgbClr val="FF0000"/>
                </a:solidFill>
              </a:rPr>
              <a:t>GPPB (GESTIONE PERFEZIONATA DEL PERIOPERATORIO IN BARIATRICA)</a:t>
            </a:r>
          </a:p>
          <a:p>
            <a:pPr marL="266700" indent="-26670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Char char="§"/>
            </a:pPr>
            <a:endParaRPr lang="it-IT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</a:pPr>
            <a:r>
              <a:rPr lang="it-IT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oppure </a:t>
            </a:r>
          </a:p>
          <a:p>
            <a:pPr marL="266700" indent="-26670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Char char="§"/>
            </a:pPr>
            <a:endParaRPr lang="it-IT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</a:pPr>
            <a:r>
              <a:rPr lang="it-IT" dirty="0">
                <a:solidFill>
                  <a:srgbClr val="FF0000"/>
                </a:solidFill>
              </a:rPr>
              <a:t>???????????</a:t>
            </a:r>
          </a:p>
        </p:txBody>
      </p:sp>
    </p:spTree>
    <p:extLst>
      <p:ext uri="{BB962C8B-B14F-4D97-AF65-F5344CB8AC3E}">
        <p14:creationId xmlns:p14="http://schemas.microsoft.com/office/powerpoint/2010/main" val="186526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28CCF7ED-2DE4-0829-FCA6-A3DA32FDCF6F}"/>
              </a:ext>
            </a:extLst>
          </p:cNvPr>
          <p:cNvSpPr txBox="1"/>
          <p:nvPr/>
        </p:nvSpPr>
        <p:spPr>
          <a:xfrm>
            <a:off x="1092200" y="1885125"/>
            <a:ext cx="3068833" cy="20939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it-IT" sz="4400" b="1" i="0" kern="1200" spc="-50" baseline="0">
                <a:solidFill>
                  <a:srgbClr val="FFFFFF"/>
                </a:solidFill>
                <a:latin typeface="+mn-lt"/>
                <a:ea typeface="+mj-ea"/>
                <a:cs typeface="+mj-cs"/>
              </a:rPr>
              <a:t>COME FARE ?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FEB42737-CB5C-89AE-3748-1C381C30ED4C}"/>
              </a:ext>
            </a:extLst>
          </p:cNvPr>
          <p:cNvSpPr txBox="1"/>
          <p:nvPr/>
        </p:nvSpPr>
        <p:spPr>
          <a:xfrm>
            <a:off x="5901070" y="1166713"/>
            <a:ext cx="6134985" cy="3213900"/>
          </a:xfrm>
          <a:prstGeom prst="rect">
            <a:avLst/>
          </a:prstGeom>
        </p:spPr>
        <p:txBody>
          <a:bodyPr vert="horz" lIns="0" tIns="45720" rIns="0" bIns="45720" rtlCol="0" anchor="ctr">
            <a:normAutofit fontScale="85000" lnSpcReduction="10000"/>
          </a:bodyPr>
          <a:lstStyle/>
          <a:p>
            <a:pPr marL="266700" indent="-266700"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Char char="§"/>
            </a:pPr>
            <a:r>
              <a:rPr lang="it-IT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commissione SICOB </a:t>
            </a:r>
            <a:r>
              <a:rPr lang="it-IT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(anestesisti, chirurghi, altre figure?) </a:t>
            </a:r>
          </a:p>
          <a:p>
            <a:pPr marL="266700" indent="-266700"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Char char="§"/>
            </a:pPr>
            <a:r>
              <a:rPr lang="it-IT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redazione </a:t>
            </a:r>
            <a:r>
              <a:rPr lang="it-IT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documento (statement aggiornato)</a:t>
            </a:r>
          </a:p>
          <a:p>
            <a:pPr marL="266700" indent="-266700"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Char char="§"/>
            </a:pPr>
            <a:r>
              <a:rPr lang="it-IT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survey (chi interessato, chi già la fa e cosa fa)</a:t>
            </a:r>
          </a:p>
          <a:p>
            <a:pPr marL="266700" indent="-266700"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Char char="§"/>
            </a:pPr>
            <a:r>
              <a:rPr lang="it-IT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registro </a:t>
            </a:r>
            <a:r>
              <a:rPr lang="it-IT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?</a:t>
            </a:r>
            <a:endParaRPr lang="it-IT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66700" indent="-266700"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Char char="§"/>
            </a:pPr>
            <a:r>
              <a:rPr lang="it-IT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corso di formazione</a:t>
            </a:r>
          </a:p>
          <a:p>
            <a:pPr marL="266700" indent="-266700"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Char char="§"/>
            </a:pPr>
            <a:r>
              <a:rPr lang="it-IT" sz="2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proctorship</a:t>
            </a:r>
            <a:endParaRPr lang="it-IT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66700" indent="-266700"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Char char="§"/>
            </a:pPr>
            <a:r>
              <a:rPr lang="it-IT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certificazione</a:t>
            </a:r>
          </a:p>
        </p:txBody>
      </p:sp>
    </p:spTree>
    <p:extLst>
      <p:ext uri="{BB962C8B-B14F-4D97-AF65-F5344CB8AC3E}">
        <p14:creationId xmlns:p14="http://schemas.microsoft.com/office/powerpoint/2010/main" val="23400348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>
            <a:extLst>
              <a:ext uri="{FF2B5EF4-FFF2-40B4-BE49-F238E27FC236}">
                <a16:creationId xmlns:a16="http://schemas.microsoft.com/office/drawing/2014/main" id="{7F1CCB64-8231-435F-87C9-78C908E3938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Grazie</a:t>
            </a:r>
          </a:p>
        </p:txBody>
      </p:sp>
    </p:spTree>
    <p:extLst>
      <p:ext uri="{BB962C8B-B14F-4D97-AF65-F5344CB8AC3E}">
        <p14:creationId xmlns:p14="http://schemas.microsoft.com/office/powerpoint/2010/main" val="1745545523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VTI">
  <a:themeElements>
    <a:clrScheme name="Blu caldo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42167526_TF33476885.potx" id="{67A3B757-088A-4997-AD47-EBBB609AAF73}" vid="{61F4B085-7BC3-43AB-AFF0-C8B68BB76BF9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fa6e671f1cd7e4d96ff9652be322dd5e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4e2496f70b101db0b8013f30a071bbf7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4E879E6-8FFE-4154-8F2A-F7518B89B376}">
  <ds:schemaRefs>
    <ds:schemaRef ds:uri="http://purl.org/dc/elements/1.1/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16c05727-aa75-4e4a-9b5f-8a80a1165891"/>
    <ds:schemaRef ds:uri="http://purl.org/dc/dcmitype/"/>
    <ds:schemaRef ds:uri="http://schemas.microsoft.com/office/infopath/2007/PartnerControls"/>
    <ds:schemaRef ds:uri="71af3243-3dd4-4a8d-8c0d-dd76da1f02a5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A941CA7C-A0BF-44EF-B2E5-7539C3B9B0B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E0A2CB4-6869-426F-8BC4-A32C90CBE26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Presentazione classica per assemblea generale aziendale</Template>
  <TotalTime>3</TotalTime>
  <Words>169</Words>
  <Application>Microsoft Office PowerPoint</Application>
  <PresentationFormat>Widescreen</PresentationFormat>
  <Paragraphs>29</Paragraphs>
  <Slides>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8" baseType="lpstr">
      <vt:lpstr>Calibri</vt:lpstr>
      <vt:lpstr>Wingdings</vt:lpstr>
      <vt:lpstr>RetrospectVTI</vt:lpstr>
      <vt:lpstr>ERABS: UN NUOVO PROGETTO</vt:lpstr>
      <vt:lpstr>ERAS SOCIETY È UNA SOCIETÀ SCIENTIFICA, NÈ PIÙ NÈ MENO CHE SICOB</vt:lpstr>
      <vt:lpstr>Presentazione standard di PowerPoint</vt:lpstr>
      <vt:lpstr>Presentazione standard di PowerPoint</vt:lpstr>
      <vt:lpstr>Grazie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Roma 29-30 aprile Primo Corso ACCADEMIA SICOB Direttori: M. De Luca - M.A. Zappa</dc:title>
  <dc:creator>Eliana Rispoli</dc:creator>
  <cp:lastModifiedBy>MARINARI Giuseppe ICH</cp:lastModifiedBy>
  <cp:revision>9</cp:revision>
  <dcterms:created xsi:type="dcterms:W3CDTF">2022-02-27T17:36:31Z</dcterms:created>
  <dcterms:modified xsi:type="dcterms:W3CDTF">2024-05-13T11:43:16Z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